
<file path=[Content_Types].xml><?xml version="1.0" encoding="utf-8"?>
<Types xmlns="http://schemas.openxmlformats.org/package/2006/content-types">
  <Default Extension="fntdata" ContentType="application/x-fontdata"/>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256" r:id="rId2"/>
    <p:sldId id="258" r:id="rId3"/>
    <p:sldId id="346" r:id="rId4"/>
    <p:sldId id="362" r:id="rId5"/>
    <p:sldId id="364" r:id="rId6"/>
    <p:sldId id="369" r:id="rId7"/>
    <p:sldId id="300" r:id="rId8"/>
    <p:sldId id="365" r:id="rId9"/>
    <p:sldId id="366" r:id="rId10"/>
    <p:sldId id="368" r:id="rId11"/>
    <p:sldId id="367" r:id="rId12"/>
    <p:sldId id="370" r:id="rId13"/>
    <p:sldId id="275" r:id="rId14"/>
  </p:sldIdLst>
  <p:sldSz cx="9144000" cy="5143500" type="screen16x9"/>
  <p:notesSz cx="6858000" cy="9144000"/>
  <p:embeddedFontLst>
    <p:embeddedFont>
      <p:font typeface="Consolas" panose="020B0609020204030204" pitchFamily="49" charset="0"/>
      <p:regular r:id="rId16"/>
      <p:bold r:id="rId17"/>
      <p:italic r:id="rId18"/>
      <p:boldItalic r:id="rId19"/>
    </p:embeddedFont>
    <p:embeddedFont>
      <p:font typeface="Figtree" panose="02010600030101010101" charset="0"/>
      <p:regular r:id="rId20"/>
    </p:embeddedFont>
    <p:embeddedFont>
      <p:font typeface="Raleway" pitchFamily="2" charset="0"/>
      <p:regular r:id="rId21"/>
      <p:bold r:id="rId22"/>
      <p:italic r:id="rId23"/>
      <p:boldItalic r:id="rId24"/>
    </p:embeddedFont>
    <p:embeddedFont>
      <p:font typeface="Schibsted Grotesk" panose="02010600030101010101" charset="0"/>
      <p:regular r:id="rId25"/>
    </p:embeddedFont>
    <p:embeddedFont>
      <p:font typeface="Schibsted Grotesk SemiBold" panose="02010600030101010101" charset="0"/>
      <p:bold r:id="rId26"/>
      <p:boldItalic r:id="rId27"/>
    </p:embeddedFont>
    <p:embeddedFont>
      <p:font typeface="黑体" panose="02010609060101010101" pitchFamily="49" charset="-122"/>
      <p:regular r:id="rId28"/>
    </p:embeddedFont>
  </p:embeddedFontLst>
  <p:custDataLst>
    <p:tags r:id="rId29"/>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756" userDrawn="1">
          <p15:clr>
            <a:srgbClr val="A4A3A4"/>
          </p15:clr>
        </p15:guide>
        <p15:guide id="2" pos="168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78" d="100"/>
          <a:sy n="78" d="100"/>
        </p:scale>
        <p:origin x="940" y="52"/>
      </p:cViewPr>
      <p:guideLst>
        <p:guide orient="horz" pos="1756"/>
        <p:guide pos="1686"/>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4dfce81f19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a:extLst>
            <a:ext uri="{FF2B5EF4-FFF2-40B4-BE49-F238E27FC236}">
              <a16:creationId xmlns:a16="http://schemas.microsoft.com/office/drawing/2014/main" id="{F60CE419-6F79-F01F-C17D-1C952D48A49B}"/>
            </a:ext>
          </a:extLst>
        </p:cNvPr>
        <p:cNvGrpSpPr/>
        <p:nvPr/>
      </p:nvGrpSpPr>
      <p:grpSpPr>
        <a:xfrm>
          <a:off x="0" y="0"/>
          <a:ext cx="0" cy="0"/>
          <a:chOff x="0" y="0"/>
          <a:chExt cx="0" cy="0"/>
        </a:xfrm>
      </p:grpSpPr>
      <p:sp>
        <p:nvSpPr>
          <p:cNvPr id="804" name="Google Shape;804;g184d99d1a72_0_2:notes">
            <a:extLst>
              <a:ext uri="{FF2B5EF4-FFF2-40B4-BE49-F238E27FC236}">
                <a16:creationId xmlns:a16="http://schemas.microsoft.com/office/drawing/2014/main" id="{819C8BC5-ADBF-A833-18E7-4C49DF15B70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184d99d1a72_0_2:notes">
            <a:extLst>
              <a:ext uri="{FF2B5EF4-FFF2-40B4-BE49-F238E27FC236}">
                <a16:creationId xmlns:a16="http://schemas.microsoft.com/office/drawing/2014/main" id="{C18BFCC7-BC88-D4EC-358A-3F90710CBF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2930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135e18421cc_13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1" name="Google Shape;1101;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d431007ba2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sz="1200" i="1">
              <a:solidFill>
                <a:srgbClr val="595959"/>
              </a:solidFill>
              <a:latin typeface="Anaheim"/>
              <a:ea typeface="Anaheim"/>
              <a:cs typeface="Anaheim"/>
              <a:sym typeface="Anaheim"/>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184d99d1a72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184d99d1a72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184d99d1a72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s://bit.ly/3A1uf1Q"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0"/>
            <a:ext cx="9447100" cy="5143501"/>
            <a:chOff x="0" y="0"/>
            <a:chExt cx="9447100" cy="5143501"/>
          </a:xfrm>
        </p:grpSpPr>
        <p:pic>
          <p:nvPicPr>
            <p:cNvPr id="10" name="Google Shape;10;p2"/>
            <p:cNvPicPr preferRelativeResize="0"/>
            <p:nvPr/>
          </p:nvPicPr>
          <p:blipFill rotWithShape="1">
            <a:blip r:embed="rId2"/>
            <a:srcRect l="36134"/>
            <a:stretch>
              <a:fillRect/>
            </a:stretch>
          </p:blipFill>
          <p:spPr>
            <a:xfrm>
              <a:off x="0" y="0"/>
              <a:ext cx="3284977" cy="5143501"/>
            </a:xfrm>
            <a:prstGeom prst="rect">
              <a:avLst/>
            </a:prstGeom>
            <a:noFill/>
            <a:ln>
              <a:noFill/>
            </a:ln>
          </p:spPr>
        </p:pic>
        <p:grpSp>
          <p:nvGrpSpPr>
            <p:cNvPr id="11" name="Google Shape;11;p2"/>
            <p:cNvGrpSpPr/>
            <p:nvPr/>
          </p:nvGrpSpPr>
          <p:grpSpPr>
            <a:xfrm>
              <a:off x="7414451" y="179669"/>
              <a:ext cx="2032649" cy="475796"/>
              <a:chOff x="5000750" y="481775"/>
              <a:chExt cx="1329050" cy="311100"/>
            </a:xfrm>
          </p:grpSpPr>
          <p:sp>
            <p:nvSpPr>
              <p:cNvPr id="12" name="Google Shape;12;p2"/>
              <p:cNvSpPr/>
              <p:nvPr/>
            </p:nvSpPr>
            <p:spPr>
              <a:xfrm>
                <a:off x="5026400" y="621850"/>
                <a:ext cx="1303400" cy="147700"/>
              </a:xfrm>
              <a:custGeom>
                <a:avLst/>
                <a:gdLst/>
                <a:ahLst/>
                <a:cxnLst/>
                <a:rect l="l" t="t" r="r" b="b"/>
                <a:pathLst>
                  <a:path w="52136" h="5908" extrusionOk="0">
                    <a:moveTo>
                      <a:pt x="24815" y="0"/>
                    </a:moveTo>
                    <a:lnTo>
                      <a:pt x="19094" y="5721"/>
                    </a:lnTo>
                    <a:lnTo>
                      <a:pt x="1" y="5721"/>
                    </a:lnTo>
                    <a:lnTo>
                      <a:pt x="1" y="5908"/>
                    </a:lnTo>
                    <a:lnTo>
                      <a:pt x="19170" y="5908"/>
                    </a:lnTo>
                    <a:lnTo>
                      <a:pt x="24891" y="186"/>
                    </a:lnTo>
                    <a:lnTo>
                      <a:pt x="52136" y="186"/>
                    </a:lnTo>
                    <a:cubicBezTo>
                      <a:pt x="52090" y="135"/>
                      <a:pt x="52060" y="69"/>
                      <a:pt x="52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161775" y="575150"/>
                <a:ext cx="1109150" cy="147725"/>
              </a:xfrm>
              <a:custGeom>
                <a:avLst/>
                <a:gdLst/>
                <a:ahLst/>
                <a:cxnLst/>
                <a:rect l="l" t="t" r="r" b="b"/>
                <a:pathLst>
                  <a:path w="44366" h="5909" extrusionOk="0">
                    <a:moveTo>
                      <a:pt x="19400" y="1"/>
                    </a:moveTo>
                    <a:lnTo>
                      <a:pt x="13679" y="5722"/>
                    </a:lnTo>
                    <a:lnTo>
                      <a:pt x="1" y="5722"/>
                    </a:lnTo>
                    <a:lnTo>
                      <a:pt x="1" y="5908"/>
                    </a:lnTo>
                    <a:lnTo>
                      <a:pt x="13756" y="5908"/>
                    </a:lnTo>
                    <a:lnTo>
                      <a:pt x="19477" y="188"/>
                    </a:lnTo>
                    <a:lnTo>
                      <a:pt x="44350" y="188"/>
                    </a:lnTo>
                    <a:cubicBezTo>
                      <a:pt x="44343" y="125"/>
                      <a:pt x="44349" y="62"/>
                      <a:pt x="443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270725" y="528425"/>
                <a:ext cx="949350" cy="147725"/>
              </a:xfrm>
              <a:custGeom>
                <a:avLst/>
                <a:gdLst/>
                <a:ahLst/>
                <a:cxnLst/>
                <a:rect l="l" t="t" r="r" b="b"/>
                <a:pathLst>
                  <a:path w="37974" h="5909" extrusionOk="0">
                    <a:moveTo>
                      <a:pt x="15042" y="1"/>
                    </a:moveTo>
                    <a:lnTo>
                      <a:pt x="9321" y="5722"/>
                    </a:lnTo>
                    <a:lnTo>
                      <a:pt x="0" y="5722"/>
                    </a:lnTo>
                    <a:lnTo>
                      <a:pt x="0" y="5908"/>
                    </a:lnTo>
                    <a:lnTo>
                      <a:pt x="9398" y="5908"/>
                    </a:lnTo>
                    <a:lnTo>
                      <a:pt x="15119" y="188"/>
                    </a:lnTo>
                    <a:lnTo>
                      <a:pt x="37974" y="188"/>
                    </a:lnTo>
                    <a:cubicBezTo>
                      <a:pt x="37954" y="128"/>
                      <a:pt x="37949" y="64"/>
                      <a:pt x="37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360950" y="481775"/>
                <a:ext cx="831450" cy="147700"/>
              </a:xfrm>
              <a:custGeom>
                <a:avLst/>
                <a:gdLst/>
                <a:ahLst/>
                <a:cxnLst/>
                <a:rect l="l" t="t" r="r" b="b"/>
                <a:pathLst>
                  <a:path w="33258" h="5908" extrusionOk="0">
                    <a:moveTo>
                      <a:pt x="11433" y="0"/>
                    </a:moveTo>
                    <a:lnTo>
                      <a:pt x="5712" y="5722"/>
                    </a:lnTo>
                    <a:lnTo>
                      <a:pt x="0" y="5722"/>
                    </a:lnTo>
                    <a:lnTo>
                      <a:pt x="0" y="5908"/>
                    </a:lnTo>
                    <a:lnTo>
                      <a:pt x="5789" y="5908"/>
                    </a:lnTo>
                    <a:lnTo>
                      <a:pt x="11510" y="186"/>
                    </a:lnTo>
                    <a:lnTo>
                      <a:pt x="33257" y="186"/>
                    </a:lnTo>
                    <a:cubicBezTo>
                      <a:pt x="33236" y="125"/>
                      <a:pt x="33228" y="61"/>
                      <a:pt x="33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335300" y="601475"/>
                <a:ext cx="51375" cy="51375"/>
              </a:xfrm>
              <a:custGeom>
                <a:avLst/>
                <a:gdLst/>
                <a:ahLst/>
                <a:cxnLst/>
                <a:rect l="l" t="t" r="r" b="b"/>
                <a:pathLst>
                  <a:path w="2055" h="2055" extrusionOk="0">
                    <a:moveTo>
                      <a:pt x="2055" y="1027"/>
                    </a:moveTo>
                    <a:cubicBezTo>
                      <a:pt x="2055" y="1594"/>
                      <a:pt x="1596" y="2055"/>
                      <a:pt x="1027" y="2055"/>
                    </a:cubicBezTo>
                    <a:cubicBezTo>
                      <a:pt x="460" y="2055"/>
                      <a:pt x="0" y="1594"/>
                      <a:pt x="0" y="1027"/>
                    </a:cubicBezTo>
                    <a:cubicBezTo>
                      <a:pt x="0" y="460"/>
                      <a:pt x="459" y="0"/>
                      <a:pt x="1027" y="0"/>
                    </a:cubicBezTo>
                    <a:cubicBezTo>
                      <a:pt x="1594" y="0"/>
                      <a:pt x="2055" y="461"/>
                      <a:pt x="2055" y="10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245025" y="648125"/>
                <a:ext cx="51400" cy="51400"/>
              </a:xfrm>
              <a:custGeom>
                <a:avLst/>
                <a:gdLst/>
                <a:ahLst/>
                <a:cxnLst/>
                <a:rect l="l" t="t" r="r" b="b"/>
                <a:pathLst>
                  <a:path w="2056" h="2056" extrusionOk="0">
                    <a:moveTo>
                      <a:pt x="2055" y="1028"/>
                    </a:moveTo>
                    <a:cubicBezTo>
                      <a:pt x="2055" y="1595"/>
                      <a:pt x="1595" y="2055"/>
                      <a:pt x="1028" y="2055"/>
                    </a:cubicBezTo>
                    <a:cubicBezTo>
                      <a:pt x="459" y="2055"/>
                      <a:pt x="1" y="1594"/>
                      <a:pt x="1" y="1028"/>
                    </a:cubicBezTo>
                    <a:cubicBezTo>
                      <a:pt x="1" y="462"/>
                      <a:pt x="459" y="1"/>
                      <a:pt x="1028" y="1"/>
                    </a:cubicBezTo>
                    <a:cubicBezTo>
                      <a:pt x="1595" y="1"/>
                      <a:pt x="2055" y="462"/>
                      <a:pt x="2055" y="10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134550" y="694825"/>
                <a:ext cx="51400" cy="51400"/>
              </a:xfrm>
              <a:custGeom>
                <a:avLst/>
                <a:gdLst/>
                <a:ahLst/>
                <a:cxnLst/>
                <a:rect l="l" t="t" r="r" b="b"/>
                <a:pathLst>
                  <a:path w="2056" h="2056" extrusionOk="0">
                    <a:moveTo>
                      <a:pt x="2055" y="1028"/>
                    </a:moveTo>
                    <a:cubicBezTo>
                      <a:pt x="2055" y="1594"/>
                      <a:pt x="1594" y="2055"/>
                      <a:pt x="1028" y="2055"/>
                    </a:cubicBezTo>
                    <a:cubicBezTo>
                      <a:pt x="461" y="2055"/>
                      <a:pt x="0" y="1594"/>
                      <a:pt x="0" y="1028"/>
                    </a:cubicBezTo>
                    <a:cubicBezTo>
                      <a:pt x="0" y="461"/>
                      <a:pt x="461" y="0"/>
                      <a:pt x="1028" y="0"/>
                    </a:cubicBezTo>
                    <a:cubicBezTo>
                      <a:pt x="1595" y="0"/>
                      <a:pt x="2055" y="461"/>
                      <a:pt x="2055" y="10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000750" y="741475"/>
                <a:ext cx="51400" cy="51400"/>
              </a:xfrm>
              <a:custGeom>
                <a:avLst/>
                <a:gdLst/>
                <a:ahLst/>
                <a:cxnLst/>
                <a:rect l="l" t="t" r="r" b="b"/>
                <a:pathLst>
                  <a:path w="2056" h="2056" extrusionOk="0">
                    <a:moveTo>
                      <a:pt x="2055" y="1028"/>
                    </a:moveTo>
                    <a:cubicBezTo>
                      <a:pt x="2055" y="1596"/>
                      <a:pt x="1596" y="2056"/>
                      <a:pt x="1028" y="2056"/>
                    </a:cubicBezTo>
                    <a:cubicBezTo>
                      <a:pt x="460" y="2056"/>
                      <a:pt x="0" y="1595"/>
                      <a:pt x="0" y="1028"/>
                    </a:cubicBezTo>
                    <a:cubicBezTo>
                      <a:pt x="0" y="462"/>
                      <a:pt x="460" y="1"/>
                      <a:pt x="1028" y="1"/>
                    </a:cubicBezTo>
                    <a:cubicBezTo>
                      <a:pt x="1596" y="1"/>
                      <a:pt x="2055" y="462"/>
                      <a:pt x="2055" y="10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521800" y="4385213"/>
              <a:ext cx="1622200" cy="437575"/>
              <a:chOff x="3109550" y="3432375"/>
              <a:chExt cx="1622200" cy="437575"/>
            </a:xfrm>
          </p:grpSpPr>
          <p:sp>
            <p:nvSpPr>
              <p:cNvPr id="21" name="Google Shape;21;p2"/>
              <p:cNvSpPr/>
              <p:nvPr/>
            </p:nvSpPr>
            <p:spPr>
              <a:xfrm>
                <a:off x="3980725" y="3817350"/>
                <a:ext cx="727150" cy="7350"/>
              </a:xfrm>
              <a:custGeom>
                <a:avLst/>
                <a:gdLst/>
                <a:ahLst/>
                <a:cxnLst/>
                <a:rect l="l" t="t" r="r" b="b"/>
                <a:pathLst>
                  <a:path w="29086" h="294" extrusionOk="0">
                    <a:moveTo>
                      <a:pt x="148" y="0"/>
                    </a:moveTo>
                    <a:cubicBezTo>
                      <a:pt x="66" y="0"/>
                      <a:pt x="1" y="65"/>
                      <a:pt x="1" y="147"/>
                    </a:cubicBezTo>
                    <a:cubicBezTo>
                      <a:pt x="1" y="228"/>
                      <a:pt x="66" y="294"/>
                      <a:pt x="148" y="294"/>
                    </a:cubicBezTo>
                    <a:lnTo>
                      <a:pt x="28937" y="294"/>
                    </a:lnTo>
                    <a:cubicBezTo>
                      <a:pt x="29019" y="294"/>
                      <a:pt x="29084" y="226"/>
                      <a:pt x="29085" y="147"/>
                    </a:cubicBezTo>
                    <a:cubicBezTo>
                      <a:pt x="29085" y="65"/>
                      <a:pt x="29020" y="0"/>
                      <a:pt x="28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676550" y="3793425"/>
                <a:ext cx="55200" cy="55200"/>
              </a:xfrm>
              <a:custGeom>
                <a:avLst/>
                <a:gdLst/>
                <a:ahLst/>
                <a:cxnLst/>
                <a:rect l="l" t="t" r="r" b="b"/>
                <a:pathLst>
                  <a:path w="2208" h="2208" extrusionOk="0">
                    <a:moveTo>
                      <a:pt x="1104" y="0"/>
                    </a:moveTo>
                    <a:cubicBezTo>
                      <a:pt x="495" y="0"/>
                      <a:pt x="1" y="494"/>
                      <a:pt x="1" y="1104"/>
                    </a:cubicBezTo>
                    <a:cubicBezTo>
                      <a:pt x="1" y="1713"/>
                      <a:pt x="495" y="2207"/>
                      <a:pt x="1104" y="2207"/>
                    </a:cubicBezTo>
                    <a:cubicBezTo>
                      <a:pt x="1713" y="2207"/>
                      <a:pt x="2208" y="1713"/>
                      <a:pt x="2208" y="1104"/>
                    </a:cubicBezTo>
                    <a:cubicBezTo>
                      <a:pt x="2208" y="494"/>
                      <a:pt x="1713" y="0"/>
                      <a:pt x="1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154450" y="3477650"/>
                <a:ext cx="347750" cy="347050"/>
              </a:xfrm>
              <a:custGeom>
                <a:avLst/>
                <a:gdLst/>
                <a:ahLst/>
                <a:cxnLst/>
                <a:rect l="l" t="t" r="r" b="b"/>
                <a:pathLst>
                  <a:path w="13910" h="13882" extrusionOk="0">
                    <a:moveTo>
                      <a:pt x="162" y="0"/>
                    </a:moveTo>
                    <a:cubicBezTo>
                      <a:pt x="124" y="0"/>
                      <a:pt x="86" y="15"/>
                      <a:pt x="57" y="43"/>
                    </a:cubicBezTo>
                    <a:cubicBezTo>
                      <a:pt x="1" y="100"/>
                      <a:pt x="1" y="193"/>
                      <a:pt x="57" y="251"/>
                    </a:cubicBezTo>
                    <a:lnTo>
                      <a:pt x="13645" y="13838"/>
                    </a:lnTo>
                    <a:cubicBezTo>
                      <a:pt x="13674" y="13866"/>
                      <a:pt x="13711" y="13882"/>
                      <a:pt x="13749" y="13882"/>
                    </a:cubicBezTo>
                    <a:cubicBezTo>
                      <a:pt x="13787" y="13882"/>
                      <a:pt x="13824" y="13866"/>
                      <a:pt x="13852" y="13838"/>
                    </a:cubicBezTo>
                    <a:cubicBezTo>
                      <a:pt x="13910" y="13781"/>
                      <a:pt x="13910" y="13687"/>
                      <a:pt x="13852" y="13629"/>
                    </a:cubicBezTo>
                    <a:lnTo>
                      <a:pt x="266" y="43"/>
                    </a:lnTo>
                    <a:cubicBezTo>
                      <a:pt x="237" y="15"/>
                      <a:pt x="199" y="0"/>
                      <a:pt x="1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83475" y="3806300"/>
                <a:ext cx="63625" cy="29400"/>
              </a:xfrm>
              <a:custGeom>
                <a:avLst/>
                <a:gdLst/>
                <a:ahLst/>
                <a:cxnLst/>
                <a:rect l="l" t="t" r="r" b="b"/>
                <a:pathLst>
                  <a:path w="2545" h="1176" extrusionOk="0">
                    <a:moveTo>
                      <a:pt x="588" y="1"/>
                    </a:moveTo>
                    <a:cubicBezTo>
                      <a:pt x="263" y="1"/>
                      <a:pt x="1" y="264"/>
                      <a:pt x="1" y="589"/>
                    </a:cubicBezTo>
                    <a:cubicBezTo>
                      <a:pt x="1" y="913"/>
                      <a:pt x="263" y="1176"/>
                      <a:pt x="588" y="1176"/>
                    </a:cubicBezTo>
                    <a:lnTo>
                      <a:pt x="1957" y="1176"/>
                    </a:lnTo>
                    <a:cubicBezTo>
                      <a:pt x="2283" y="1176"/>
                      <a:pt x="2545" y="913"/>
                      <a:pt x="2545" y="589"/>
                    </a:cubicBezTo>
                    <a:cubicBezTo>
                      <a:pt x="2545" y="264"/>
                      <a:pt x="2283"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605675" y="3806300"/>
                <a:ext cx="271225" cy="29400"/>
              </a:xfrm>
              <a:custGeom>
                <a:avLst/>
                <a:gdLst/>
                <a:ahLst/>
                <a:cxnLst/>
                <a:rect l="l" t="t" r="r" b="b"/>
                <a:pathLst>
                  <a:path w="10849" h="1176" extrusionOk="0">
                    <a:moveTo>
                      <a:pt x="587" y="1"/>
                    </a:moveTo>
                    <a:cubicBezTo>
                      <a:pt x="264" y="1"/>
                      <a:pt x="0" y="264"/>
                      <a:pt x="0" y="589"/>
                    </a:cubicBezTo>
                    <a:cubicBezTo>
                      <a:pt x="0" y="913"/>
                      <a:pt x="264" y="1176"/>
                      <a:pt x="587" y="1176"/>
                    </a:cubicBezTo>
                    <a:lnTo>
                      <a:pt x="3666" y="1176"/>
                    </a:lnTo>
                    <a:cubicBezTo>
                      <a:pt x="3990" y="1176"/>
                      <a:pt x="4253" y="913"/>
                      <a:pt x="4253" y="589"/>
                    </a:cubicBezTo>
                    <a:cubicBezTo>
                      <a:pt x="4253" y="264"/>
                      <a:pt x="3990" y="1"/>
                      <a:pt x="3666" y="1"/>
                    </a:cubicBezTo>
                    <a:close/>
                    <a:moveTo>
                      <a:pt x="7184" y="1"/>
                    </a:moveTo>
                    <a:cubicBezTo>
                      <a:pt x="6859" y="1"/>
                      <a:pt x="6597" y="264"/>
                      <a:pt x="6597" y="589"/>
                    </a:cubicBezTo>
                    <a:cubicBezTo>
                      <a:pt x="6597" y="913"/>
                      <a:pt x="6859" y="1176"/>
                      <a:pt x="7184" y="1176"/>
                    </a:cubicBezTo>
                    <a:lnTo>
                      <a:pt x="10262" y="1176"/>
                    </a:lnTo>
                    <a:cubicBezTo>
                      <a:pt x="10587" y="1176"/>
                      <a:pt x="10849" y="913"/>
                      <a:pt x="10849" y="589"/>
                    </a:cubicBezTo>
                    <a:cubicBezTo>
                      <a:pt x="10849" y="264"/>
                      <a:pt x="10587" y="1"/>
                      <a:pt x="102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935475" y="3806300"/>
                <a:ext cx="63625" cy="29400"/>
              </a:xfrm>
              <a:custGeom>
                <a:avLst/>
                <a:gdLst/>
                <a:ahLst/>
                <a:cxnLst/>
                <a:rect l="l" t="t" r="r" b="b"/>
                <a:pathLst>
                  <a:path w="2545" h="1176" extrusionOk="0">
                    <a:moveTo>
                      <a:pt x="588" y="1"/>
                    </a:moveTo>
                    <a:cubicBezTo>
                      <a:pt x="263" y="1"/>
                      <a:pt x="1" y="264"/>
                      <a:pt x="1" y="589"/>
                    </a:cubicBezTo>
                    <a:cubicBezTo>
                      <a:pt x="1" y="913"/>
                      <a:pt x="264" y="1176"/>
                      <a:pt x="588" y="1176"/>
                    </a:cubicBezTo>
                    <a:lnTo>
                      <a:pt x="1958" y="1176"/>
                    </a:lnTo>
                    <a:cubicBezTo>
                      <a:pt x="2282" y="1176"/>
                      <a:pt x="2545" y="913"/>
                      <a:pt x="2545" y="589"/>
                    </a:cubicBezTo>
                    <a:cubicBezTo>
                      <a:pt x="2545" y="264"/>
                      <a:pt x="2283" y="1"/>
                      <a:pt x="1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109550" y="3432375"/>
                <a:ext cx="97875" cy="97875"/>
              </a:xfrm>
              <a:custGeom>
                <a:avLst/>
                <a:gdLst/>
                <a:ahLst/>
                <a:cxnLst/>
                <a:rect l="l" t="t" r="r" b="b"/>
                <a:pathLst>
                  <a:path w="3915" h="3915" extrusionOk="0">
                    <a:moveTo>
                      <a:pt x="1958" y="1"/>
                    </a:moveTo>
                    <a:cubicBezTo>
                      <a:pt x="877" y="1"/>
                      <a:pt x="1" y="877"/>
                      <a:pt x="1" y="1958"/>
                    </a:cubicBezTo>
                    <a:cubicBezTo>
                      <a:pt x="1" y="3038"/>
                      <a:pt x="877" y="3915"/>
                      <a:pt x="1958" y="3915"/>
                    </a:cubicBezTo>
                    <a:cubicBezTo>
                      <a:pt x="3039" y="3915"/>
                      <a:pt x="3914" y="3038"/>
                      <a:pt x="3914" y="1958"/>
                    </a:cubicBezTo>
                    <a:cubicBezTo>
                      <a:pt x="3914" y="877"/>
                      <a:pt x="3039" y="1"/>
                      <a:pt x="1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183025" y="3772075"/>
                <a:ext cx="97875" cy="97875"/>
              </a:xfrm>
              <a:custGeom>
                <a:avLst/>
                <a:gdLst/>
                <a:ahLst/>
                <a:cxnLst/>
                <a:rect l="l" t="t" r="r" b="b"/>
                <a:pathLst>
                  <a:path w="3915" h="3915" extrusionOk="0">
                    <a:moveTo>
                      <a:pt x="1957" y="1"/>
                    </a:moveTo>
                    <a:cubicBezTo>
                      <a:pt x="877" y="1"/>
                      <a:pt x="1" y="876"/>
                      <a:pt x="1" y="1958"/>
                    </a:cubicBezTo>
                    <a:cubicBezTo>
                      <a:pt x="1" y="3038"/>
                      <a:pt x="877" y="3915"/>
                      <a:pt x="1957" y="3915"/>
                    </a:cubicBezTo>
                    <a:cubicBezTo>
                      <a:pt x="3038" y="3915"/>
                      <a:pt x="3914" y="3038"/>
                      <a:pt x="3914" y="1958"/>
                    </a:cubicBezTo>
                    <a:cubicBezTo>
                      <a:pt x="3914" y="876"/>
                      <a:pt x="3038"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392475" y="3772075"/>
                <a:ext cx="97850" cy="97875"/>
              </a:xfrm>
              <a:custGeom>
                <a:avLst/>
                <a:gdLst/>
                <a:ahLst/>
                <a:cxnLst/>
                <a:rect l="l" t="t" r="r" b="b"/>
                <a:pathLst>
                  <a:path w="3914" h="3915" extrusionOk="0">
                    <a:moveTo>
                      <a:pt x="1957" y="1"/>
                    </a:moveTo>
                    <a:cubicBezTo>
                      <a:pt x="876" y="1"/>
                      <a:pt x="0" y="876"/>
                      <a:pt x="0" y="1958"/>
                    </a:cubicBezTo>
                    <a:cubicBezTo>
                      <a:pt x="0" y="3038"/>
                      <a:pt x="876" y="3915"/>
                      <a:pt x="1957" y="3915"/>
                    </a:cubicBezTo>
                    <a:cubicBezTo>
                      <a:pt x="3038" y="3915"/>
                      <a:pt x="3914" y="3038"/>
                      <a:pt x="3914" y="1958"/>
                    </a:cubicBezTo>
                    <a:cubicBezTo>
                      <a:pt x="3914" y="876"/>
                      <a:pt x="3038"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81963" y="297475"/>
              <a:ext cx="1262525" cy="484050"/>
              <a:chOff x="1350325" y="970000"/>
              <a:chExt cx="1262525" cy="484050"/>
            </a:xfrm>
          </p:grpSpPr>
          <p:sp>
            <p:nvSpPr>
              <p:cNvPr id="31" name="Google Shape;31;p2"/>
              <p:cNvSpPr/>
              <p:nvPr/>
            </p:nvSpPr>
            <p:spPr>
              <a:xfrm>
                <a:off x="1804000" y="1401425"/>
                <a:ext cx="808850" cy="52625"/>
              </a:xfrm>
              <a:custGeom>
                <a:avLst/>
                <a:gdLst/>
                <a:ahLst/>
                <a:cxnLst/>
                <a:rect l="l" t="t" r="r" b="b"/>
                <a:pathLst>
                  <a:path w="32354" h="2105" extrusionOk="0">
                    <a:moveTo>
                      <a:pt x="1053" y="1"/>
                    </a:moveTo>
                    <a:cubicBezTo>
                      <a:pt x="473" y="1"/>
                      <a:pt x="1" y="471"/>
                      <a:pt x="1" y="1052"/>
                    </a:cubicBezTo>
                    <a:cubicBezTo>
                      <a:pt x="1" y="1633"/>
                      <a:pt x="473" y="2105"/>
                      <a:pt x="1053" y="2105"/>
                    </a:cubicBezTo>
                    <a:cubicBezTo>
                      <a:pt x="1637" y="2105"/>
                      <a:pt x="2109" y="1633"/>
                      <a:pt x="2109" y="1052"/>
                    </a:cubicBezTo>
                    <a:cubicBezTo>
                      <a:pt x="2109" y="471"/>
                      <a:pt x="1637" y="1"/>
                      <a:pt x="1053" y="1"/>
                    </a:cubicBezTo>
                    <a:close/>
                    <a:moveTo>
                      <a:pt x="7105" y="1"/>
                    </a:moveTo>
                    <a:cubicBezTo>
                      <a:pt x="6524" y="1"/>
                      <a:pt x="6052" y="471"/>
                      <a:pt x="6054" y="1052"/>
                    </a:cubicBezTo>
                    <a:cubicBezTo>
                      <a:pt x="6054" y="1633"/>
                      <a:pt x="6526" y="2105"/>
                      <a:pt x="7105" y="2105"/>
                    </a:cubicBezTo>
                    <a:cubicBezTo>
                      <a:pt x="7686" y="2105"/>
                      <a:pt x="8158" y="1633"/>
                      <a:pt x="8158" y="1052"/>
                    </a:cubicBezTo>
                    <a:cubicBezTo>
                      <a:pt x="8158" y="471"/>
                      <a:pt x="7686" y="1"/>
                      <a:pt x="7105" y="1"/>
                    </a:cubicBezTo>
                    <a:close/>
                    <a:moveTo>
                      <a:pt x="13153" y="1"/>
                    </a:moveTo>
                    <a:cubicBezTo>
                      <a:pt x="12572" y="1"/>
                      <a:pt x="12101" y="471"/>
                      <a:pt x="12101" y="1052"/>
                    </a:cubicBezTo>
                    <a:cubicBezTo>
                      <a:pt x="12101" y="1633"/>
                      <a:pt x="12572" y="2105"/>
                      <a:pt x="13153" y="2105"/>
                    </a:cubicBezTo>
                    <a:cubicBezTo>
                      <a:pt x="13734" y="2105"/>
                      <a:pt x="14204" y="1633"/>
                      <a:pt x="14204" y="1052"/>
                    </a:cubicBezTo>
                    <a:cubicBezTo>
                      <a:pt x="14204" y="471"/>
                      <a:pt x="13732" y="1"/>
                      <a:pt x="13153" y="1"/>
                    </a:cubicBezTo>
                    <a:close/>
                    <a:moveTo>
                      <a:pt x="19204" y="1"/>
                    </a:moveTo>
                    <a:cubicBezTo>
                      <a:pt x="18624" y="1"/>
                      <a:pt x="18153" y="471"/>
                      <a:pt x="18153" y="1052"/>
                    </a:cubicBezTo>
                    <a:cubicBezTo>
                      <a:pt x="18153" y="1633"/>
                      <a:pt x="18624" y="2105"/>
                      <a:pt x="19204" y="2105"/>
                    </a:cubicBezTo>
                    <a:cubicBezTo>
                      <a:pt x="19785" y="2105"/>
                      <a:pt x="20256" y="1633"/>
                      <a:pt x="20256" y="1052"/>
                    </a:cubicBezTo>
                    <a:cubicBezTo>
                      <a:pt x="20256" y="471"/>
                      <a:pt x="19785" y="1"/>
                      <a:pt x="19204" y="1"/>
                    </a:cubicBezTo>
                    <a:close/>
                    <a:moveTo>
                      <a:pt x="25253" y="1"/>
                    </a:moveTo>
                    <a:cubicBezTo>
                      <a:pt x="24672" y="1"/>
                      <a:pt x="24201" y="471"/>
                      <a:pt x="24201" y="1052"/>
                    </a:cubicBezTo>
                    <a:cubicBezTo>
                      <a:pt x="24201" y="1633"/>
                      <a:pt x="24672" y="2105"/>
                      <a:pt x="25253" y="2105"/>
                    </a:cubicBezTo>
                    <a:cubicBezTo>
                      <a:pt x="25833" y="2105"/>
                      <a:pt x="26304" y="1633"/>
                      <a:pt x="26304" y="1052"/>
                    </a:cubicBezTo>
                    <a:cubicBezTo>
                      <a:pt x="26304" y="471"/>
                      <a:pt x="25833" y="1"/>
                      <a:pt x="25253" y="1"/>
                    </a:cubicBezTo>
                    <a:close/>
                    <a:moveTo>
                      <a:pt x="31302" y="1"/>
                    </a:moveTo>
                    <a:cubicBezTo>
                      <a:pt x="30723" y="1"/>
                      <a:pt x="30248" y="471"/>
                      <a:pt x="30248" y="1052"/>
                    </a:cubicBezTo>
                    <a:cubicBezTo>
                      <a:pt x="30248" y="1633"/>
                      <a:pt x="30723" y="2105"/>
                      <a:pt x="31302" y="2105"/>
                    </a:cubicBezTo>
                    <a:cubicBezTo>
                      <a:pt x="31881" y="2105"/>
                      <a:pt x="32353" y="1633"/>
                      <a:pt x="32353" y="1052"/>
                    </a:cubicBezTo>
                    <a:cubicBezTo>
                      <a:pt x="32353" y="471"/>
                      <a:pt x="31881" y="1"/>
                      <a:pt x="31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652800" y="1293575"/>
                <a:ext cx="960050" cy="52600"/>
              </a:xfrm>
              <a:custGeom>
                <a:avLst/>
                <a:gdLst/>
                <a:ahLst/>
                <a:cxnLst/>
                <a:rect l="l" t="t" r="r" b="b"/>
                <a:pathLst>
                  <a:path w="38402" h="2104" extrusionOk="0">
                    <a:moveTo>
                      <a:pt x="1053" y="0"/>
                    </a:moveTo>
                    <a:cubicBezTo>
                      <a:pt x="472" y="0"/>
                      <a:pt x="1" y="472"/>
                      <a:pt x="2" y="1051"/>
                    </a:cubicBezTo>
                    <a:cubicBezTo>
                      <a:pt x="2" y="1632"/>
                      <a:pt x="474" y="2104"/>
                      <a:pt x="1053" y="2104"/>
                    </a:cubicBezTo>
                    <a:cubicBezTo>
                      <a:pt x="1634" y="2104"/>
                      <a:pt x="2106" y="1632"/>
                      <a:pt x="2106" y="1051"/>
                    </a:cubicBezTo>
                    <a:cubicBezTo>
                      <a:pt x="2106" y="471"/>
                      <a:pt x="1634" y="0"/>
                      <a:pt x="1053" y="0"/>
                    </a:cubicBezTo>
                    <a:close/>
                    <a:moveTo>
                      <a:pt x="7105" y="0"/>
                    </a:moveTo>
                    <a:cubicBezTo>
                      <a:pt x="6525" y="0"/>
                      <a:pt x="6053" y="472"/>
                      <a:pt x="6052" y="1051"/>
                    </a:cubicBezTo>
                    <a:cubicBezTo>
                      <a:pt x="6052" y="1632"/>
                      <a:pt x="6525" y="2104"/>
                      <a:pt x="7105" y="2104"/>
                    </a:cubicBezTo>
                    <a:cubicBezTo>
                      <a:pt x="7685" y="2104"/>
                      <a:pt x="8157" y="1632"/>
                      <a:pt x="8157" y="1051"/>
                    </a:cubicBezTo>
                    <a:cubicBezTo>
                      <a:pt x="8157" y="471"/>
                      <a:pt x="7685" y="0"/>
                      <a:pt x="7105" y="0"/>
                    </a:cubicBezTo>
                    <a:close/>
                    <a:moveTo>
                      <a:pt x="13153" y="0"/>
                    </a:moveTo>
                    <a:cubicBezTo>
                      <a:pt x="12572" y="0"/>
                      <a:pt x="12100" y="472"/>
                      <a:pt x="12102" y="1051"/>
                    </a:cubicBezTo>
                    <a:cubicBezTo>
                      <a:pt x="12102" y="1632"/>
                      <a:pt x="12574" y="2104"/>
                      <a:pt x="13153" y="2104"/>
                    </a:cubicBezTo>
                    <a:cubicBezTo>
                      <a:pt x="13734" y="2104"/>
                      <a:pt x="14206" y="1632"/>
                      <a:pt x="14206" y="1051"/>
                    </a:cubicBezTo>
                    <a:cubicBezTo>
                      <a:pt x="14206" y="471"/>
                      <a:pt x="13734" y="0"/>
                      <a:pt x="13153" y="0"/>
                    </a:cubicBezTo>
                    <a:close/>
                    <a:moveTo>
                      <a:pt x="19201" y="0"/>
                    </a:moveTo>
                    <a:cubicBezTo>
                      <a:pt x="18620" y="0"/>
                      <a:pt x="18149" y="472"/>
                      <a:pt x="18149" y="1051"/>
                    </a:cubicBezTo>
                    <a:cubicBezTo>
                      <a:pt x="18149" y="1632"/>
                      <a:pt x="18620" y="2104"/>
                      <a:pt x="19201" y="2104"/>
                    </a:cubicBezTo>
                    <a:cubicBezTo>
                      <a:pt x="19782" y="2104"/>
                      <a:pt x="20252" y="1632"/>
                      <a:pt x="20252" y="1051"/>
                    </a:cubicBezTo>
                    <a:cubicBezTo>
                      <a:pt x="20252" y="471"/>
                      <a:pt x="19780" y="0"/>
                      <a:pt x="19201" y="0"/>
                    </a:cubicBezTo>
                    <a:close/>
                    <a:moveTo>
                      <a:pt x="25252" y="0"/>
                    </a:moveTo>
                    <a:cubicBezTo>
                      <a:pt x="24672" y="0"/>
                      <a:pt x="24201" y="472"/>
                      <a:pt x="24201" y="1051"/>
                    </a:cubicBezTo>
                    <a:cubicBezTo>
                      <a:pt x="24201" y="1632"/>
                      <a:pt x="24672" y="2104"/>
                      <a:pt x="25252" y="2104"/>
                    </a:cubicBezTo>
                    <a:cubicBezTo>
                      <a:pt x="25833" y="2104"/>
                      <a:pt x="26304" y="1632"/>
                      <a:pt x="26304" y="1051"/>
                    </a:cubicBezTo>
                    <a:cubicBezTo>
                      <a:pt x="26304" y="471"/>
                      <a:pt x="25833" y="0"/>
                      <a:pt x="25252" y="0"/>
                    </a:cubicBezTo>
                    <a:close/>
                    <a:moveTo>
                      <a:pt x="31301" y="0"/>
                    </a:moveTo>
                    <a:cubicBezTo>
                      <a:pt x="30720" y="0"/>
                      <a:pt x="30249" y="472"/>
                      <a:pt x="30249" y="1051"/>
                    </a:cubicBezTo>
                    <a:cubicBezTo>
                      <a:pt x="30249" y="1632"/>
                      <a:pt x="30720" y="2104"/>
                      <a:pt x="31301" y="2104"/>
                    </a:cubicBezTo>
                    <a:cubicBezTo>
                      <a:pt x="31881" y="2104"/>
                      <a:pt x="32352" y="1632"/>
                      <a:pt x="32352" y="1051"/>
                    </a:cubicBezTo>
                    <a:cubicBezTo>
                      <a:pt x="32352" y="471"/>
                      <a:pt x="31881" y="0"/>
                      <a:pt x="31301" y="0"/>
                    </a:cubicBezTo>
                    <a:close/>
                    <a:moveTo>
                      <a:pt x="37350" y="0"/>
                    </a:moveTo>
                    <a:cubicBezTo>
                      <a:pt x="36767" y="0"/>
                      <a:pt x="36296" y="472"/>
                      <a:pt x="36296" y="1051"/>
                    </a:cubicBezTo>
                    <a:cubicBezTo>
                      <a:pt x="36296" y="1632"/>
                      <a:pt x="36769" y="2104"/>
                      <a:pt x="37350" y="2104"/>
                    </a:cubicBezTo>
                    <a:cubicBezTo>
                      <a:pt x="37929" y="2104"/>
                      <a:pt x="38401" y="1632"/>
                      <a:pt x="38401" y="1051"/>
                    </a:cubicBezTo>
                    <a:cubicBezTo>
                      <a:pt x="38401" y="471"/>
                      <a:pt x="37929" y="0"/>
                      <a:pt x="37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501625" y="1185725"/>
                <a:ext cx="1111225" cy="52600"/>
              </a:xfrm>
              <a:custGeom>
                <a:avLst/>
                <a:gdLst/>
                <a:ahLst/>
                <a:cxnLst/>
                <a:rect l="l" t="t" r="r" b="b"/>
                <a:pathLst>
                  <a:path w="44449" h="2104" extrusionOk="0">
                    <a:moveTo>
                      <a:pt x="1053" y="0"/>
                    </a:moveTo>
                    <a:cubicBezTo>
                      <a:pt x="472" y="0"/>
                      <a:pt x="0" y="471"/>
                      <a:pt x="0" y="1053"/>
                    </a:cubicBezTo>
                    <a:cubicBezTo>
                      <a:pt x="0" y="1633"/>
                      <a:pt x="472" y="2104"/>
                      <a:pt x="1053" y="2104"/>
                    </a:cubicBezTo>
                    <a:cubicBezTo>
                      <a:pt x="1632" y="2104"/>
                      <a:pt x="2104" y="1633"/>
                      <a:pt x="2104" y="1053"/>
                    </a:cubicBezTo>
                    <a:cubicBezTo>
                      <a:pt x="2104" y="472"/>
                      <a:pt x="1632" y="0"/>
                      <a:pt x="1053" y="0"/>
                    </a:cubicBezTo>
                    <a:close/>
                    <a:moveTo>
                      <a:pt x="7100" y="0"/>
                    </a:moveTo>
                    <a:cubicBezTo>
                      <a:pt x="6519" y="0"/>
                      <a:pt x="6048" y="471"/>
                      <a:pt x="6049" y="1053"/>
                    </a:cubicBezTo>
                    <a:cubicBezTo>
                      <a:pt x="6049" y="1633"/>
                      <a:pt x="6521" y="2104"/>
                      <a:pt x="7100" y="2104"/>
                    </a:cubicBezTo>
                    <a:cubicBezTo>
                      <a:pt x="7681" y="2104"/>
                      <a:pt x="8153" y="1633"/>
                      <a:pt x="8153" y="1053"/>
                    </a:cubicBezTo>
                    <a:cubicBezTo>
                      <a:pt x="8153" y="472"/>
                      <a:pt x="7681" y="0"/>
                      <a:pt x="7100" y="0"/>
                    </a:cubicBezTo>
                    <a:close/>
                    <a:moveTo>
                      <a:pt x="13152" y="0"/>
                    </a:moveTo>
                    <a:cubicBezTo>
                      <a:pt x="12572" y="0"/>
                      <a:pt x="12100" y="471"/>
                      <a:pt x="12099" y="1053"/>
                    </a:cubicBezTo>
                    <a:cubicBezTo>
                      <a:pt x="12099" y="1633"/>
                      <a:pt x="12572" y="2104"/>
                      <a:pt x="13152" y="2104"/>
                    </a:cubicBezTo>
                    <a:cubicBezTo>
                      <a:pt x="13732" y="2104"/>
                      <a:pt x="14199" y="1633"/>
                      <a:pt x="14199" y="1053"/>
                    </a:cubicBezTo>
                    <a:cubicBezTo>
                      <a:pt x="14199" y="472"/>
                      <a:pt x="13732" y="0"/>
                      <a:pt x="13152" y="0"/>
                    </a:cubicBezTo>
                    <a:close/>
                    <a:moveTo>
                      <a:pt x="19200" y="0"/>
                    </a:moveTo>
                    <a:cubicBezTo>
                      <a:pt x="18619" y="0"/>
                      <a:pt x="18147" y="471"/>
                      <a:pt x="18149" y="1053"/>
                    </a:cubicBezTo>
                    <a:cubicBezTo>
                      <a:pt x="18149" y="1633"/>
                      <a:pt x="18621" y="2104"/>
                      <a:pt x="19200" y="2104"/>
                    </a:cubicBezTo>
                    <a:cubicBezTo>
                      <a:pt x="19781" y="2104"/>
                      <a:pt x="20253" y="1633"/>
                      <a:pt x="20253" y="1053"/>
                    </a:cubicBezTo>
                    <a:cubicBezTo>
                      <a:pt x="20253" y="472"/>
                      <a:pt x="19781" y="0"/>
                      <a:pt x="19200" y="0"/>
                    </a:cubicBezTo>
                    <a:close/>
                    <a:moveTo>
                      <a:pt x="25248" y="0"/>
                    </a:moveTo>
                    <a:cubicBezTo>
                      <a:pt x="24667" y="0"/>
                      <a:pt x="24196" y="471"/>
                      <a:pt x="24196" y="1053"/>
                    </a:cubicBezTo>
                    <a:cubicBezTo>
                      <a:pt x="24196" y="1633"/>
                      <a:pt x="24667" y="2104"/>
                      <a:pt x="25248" y="2104"/>
                    </a:cubicBezTo>
                    <a:cubicBezTo>
                      <a:pt x="25829" y="2104"/>
                      <a:pt x="26299" y="1633"/>
                      <a:pt x="26299" y="1053"/>
                    </a:cubicBezTo>
                    <a:cubicBezTo>
                      <a:pt x="26299" y="472"/>
                      <a:pt x="25827" y="0"/>
                      <a:pt x="25248" y="0"/>
                    </a:cubicBezTo>
                    <a:close/>
                    <a:moveTo>
                      <a:pt x="31299" y="0"/>
                    </a:moveTo>
                    <a:cubicBezTo>
                      <a:pt x="30719" y="0"/>
                      <a:pt x="30248" y="471"/>
                      <a:pt x="30248" y="1053"/>
                    </a:cubicBezTo>
                    <a:cubicBezTo>
                      <a:pt x="30248" y="1633"/>
                      <a:pt x="30719" y="2104"/>
                      <a:pt x="31299" y="2104"/>
                    </a:cubicBezTo>
                    <a:cubicBezTo>
                      <a:pt x="31880" y="2104"/>
                      <a:pt x="32351" y="1633"/>
                      <a:pt x="32351" y="1053"/>
                    </a:cubicBezTo>
                    <a:cubicBezTo>
                      <a:pt x="32351" y="472"/>
                      <a:pt x="31880" y="0"/>
                      <a:pt x="31299" y="0"/>
                    </a:cubicBezTo>
                    <a:close/>
                    <a:moveTo>
                      <a:pt x="37348" y="0"/>
                    </a:moveTo>
                    <a:cubicBezTo>
                      <a:pt x="36767" y="0"/>
                      <a:pt x="36296" y="471"/>
                      <a:pt x="36296" y="1053"/>
                    </a:cubicBezTo>
                    <a:cubicBezTo>
                      <a:pt x="36296" y="1633"/>
                      <a:pt x="36767" y="2104"/>
                      <a:pt x="37348" y="2104"/>
                    </a:cubicBezTo>
                    <a:cubicBezTo>
                      <a:pt x="37928" y="2104"/>
                      <a:pt x="38399" y="1633"/>
                      <a:pt x="38399" y="1053"/>
                    </a:cubicBezTo>
                    <a:cubicBezTo>
                      <a:pt x="38399" y="472"/>
                      <a:pt x="37928" y="0"/>
                      <a:pt x="37348" y="0"/>
                    </a:cubicBezTo>
                    <a:close/>
                    <a:moveTo>
                      <a:pt x="43397" y="0"/>
                    </a:moveTo>
                    <a:cubicBezTo>
                      <a:pt x="42814" y="0"/>
                      <a:pt x="42343" y="471"/>
                      <a:pt x="42343" y="1053"/>
                    </a:cubicBezTo>
                    <a:cubicBezTo>
                      <a:pt x="42343" y="1633"/>
                      <a:pt x="42816" y="2104"/>
                      <a:pt x="43397" y="2104"/>
                    </a:cubicBezTo>
                    <a:cubicBezTo>
                      <a:pt x="43981" y="2104"/>
                      <a:pt x="44448" y="1633"/>
                      <a:pt x="44448" y="1053"/>
                    </a:cubicBezTo>
                    <a:cubicBezTo>
                      <a:pt x="44448" y="472"/>
                      <a:pt x="43981" y="0"/>
                      <a:pt x="43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501625" y="1077875"/>
                <a:ext cx="960000" cy="52625"/>
              </a:xfrm>
              <a:custGeom>
                <a:avLst/>
                <a:gdLst/>
                <a:ahLst/>
                <a:cxnLst/>
                <a:rect l="l" t="t" r="r" b="b"/>
                <a:pathLst>
                  <a:path w="38400" h="2105" extrusionOk="0">
                    <a:moveTo>
                      <a:pt x="1053" y="1"/>
                    </a:moveTo>
                    <a:cubicBezTo>
                      <a:pt x="472" y="1"/>
                      <a:pt x="0" y="471"/>
                      <a:pt x="0" y="1052"/>
                    </a:cubicBezTo>
                    <a:cubicBezTo>
                      <a:pt x="0" y="1632"/>
                      <a:pt x="472" y="2104"/>
                      <a:pt x="1053" y="2104"/>
                    </a:cubicBezTo>
                    <a:cubicBezTo>
                      <a:pt x="1632" y="2104"/>
                      <a:pt x="2104" y="1632"/>
                      <a:pt x="2104" y="1052"/>
                    </a:cubicBezTo>
                    <a:cubicBezTo>
                      <a:pt x="2104" y="471"/>
                      <a:pt x="1632" y="1"/>
                      <a:pt x="1053" y="1"/>
                    </a:cubicBezTo>
                    <a:close/>
                    <a:moveTo>
                      <a:pt x="7100" y="1"/>
                    </a:moveTo>
                    <a:cubicBezTo>
                      <a:pt x="6519" y="1"/>
                      <a:pt x="6048" y="471"/>
                      <a:pt x="6049" y="1052"/>
                    </a:cubicBezTo>
                    <a:cubicBezTo>
                      <a:pt x="6049" y="1632"/>
                      <a:pt x="6521" y="2104"/>
                      <a:pt x="7100" y="2104"/>
                    </a:cubicBezTo>
                    <a:cubicBezTo>
                      <a:pt x="7681" y="2104"/>
                      <a:pt x="8153" y="1632"/>
                      <a:pt x="8153" y="1052"/>
                    </a:cubicBezTo>
                    <a:cubicBezTo>
                      <a:pt x="8153" y="471"/>
                      <a:pt x="7681" y="1"/>
                      <a:pt x="7100" y="1"/>
                    </a:cubicBezTo>
                    <a:close/>
                    <a:moveTo>
                      <a:pt x="13152" y="1"/>
                    </a:moveTo>
                    <a:cubicBezTo>
                      <a:pt x="12572" y="1"/>
                      <a:pt x="12100" y="471"/>
                      <a:pt x="12099" y="1052"/>
                    </a:cubicBezTo>
                    <a:cubicBezTo>
                      <a:pt x="12099" y="1632"/>
                      <a:pt x="12572" y="2104"/>
                      <a:pt x="13152" y="2104"/>
                    </a:cubicBezTo>
                    <a:cubicBezTo>
                      <a:pt x="13732" y="2104"/>
                      <a:pt x="14199" y="1632"/>
                      <a:pt x="14199" y="1052"/>
                    </a:cubicBezTo>
                    <a:cubicBezTo>
                      <a:pt x="14199" y="471"/>
                      <a:pt x="13732" y="1"/>
                      <a:pt x="13152" y="1"/>
                    </a:cubicBezTo>
                    <a:close/>
                    <a:moveTo>
                      <a:pt x="19200" y="1"/>
                    </a:moveTo>
                    <a:cubicBezTo>
                      <a:pt x="18619" y="1"/>
                      <a:pt x="18147" y="471"/>
                      <a:pt x="18149" y="1052"/>
                    </a:cubicBezTo>
                    <a:cubicBezTo>
                      <a:pt x="18149" y="1632"/>
                      <a:pt x="18621" y="2104"/>
                      <a:pt x="19200" y="2104"/>
                    </a:cubicBezTo>
                    <a:cubicBezTo>
                      <a:pt x="19781" y="2104"/>
                      <a:pt x="20253" y="1632"/>
                      <a:pt x="20253" y="1052"/>
                    </a:cubicBezTo>
                    <a:cubicBezTo>
                      <a:pt x="20253" y="471"/>
                      <a:pt x="19781" y="1"/>
                      <a:pt x="19200" y="1"/>
                    </a:cubicBezTo>
                    <a:close/>
                    <a:moveTo>
                      <a:pt x="25248" y="1"/>
                    </a:moveTo>
                    <a:cubicBezTo>
                      <a:pt x="24667" y="1"/>
                      <a:pt x="24196" y="471"/>
                      <a:pt x="24196" y="1052"/>
                    </a:cubicBezTo>
                    <a:cubicBezTo>
                      <a:pt x="24196" y="1632"/>
                      <a:pt x="24667" y="2104"/>
                      <a:pt x="25248" y="2104"/>
                    </a:cubicBezTo>
                    <a:cubicBezTo>
                      <a:pt x="25829" y="2104"/>
                      <a:pt x="26299" y="1632"/>
                      <a:pt x="26299" y="1052"/>
                    </a:cubicBezTo>
                    <a:cubicBezTo>
                      <a:pt x="26299" y="471"/>
                      <a:pt x="25827" y="1"/>
                      <a:pt x="25248" y="1"/>
                    </a:cubicBezTo>
                    <a:close/>
                    <a:moveTo>
                      <a:pt x="31299" y="1"/>
                    </a:moveTo>
                    <a:cubicBezTo>
                      <a:pt x="30719" y="1"/>
                      <a:pt x="30248" y="471"/>
                      <a:pt x="30248" y="1052"/>
                    </a:cubicBezTo>
                    <a:cubicBezTo>
                      <a:pt x="30248" y="1632"/>
                      <a:pt x="30719" y="2104"/>
                      <a:pt x="31299" y="2104"/>
                    </a:cubicBezTo>
                    <a:cubicBezTo>
                      <a:pt x="31880" y="2104"/>
                      <a:pt x="32351" y="1632"/>
                      <a:pt x="32351" y="1052"/>
                    </a:cubicBezTo>
                    <a:cubicBezTo>
                      <a:pt x="32351" y="471"/>
                      <a:pt x="31880" y="1"/>
                      <a:pt x="31299" y="1"/>
                    </a:cubicBezTo>
                    <a:close/>
                    <a:moveTo>
                      <a:pt x="37348" y="1"/>
                    </a:moveTo>
                    <a:cubicBezTo>
                      <a:pt x="36767" y="1"/>
                      <a:pt x="36296" y="471"/>
                      <a:pt x="36296" y="1052"/>
                    </a:cubicBezTo>
                    <a:cubicBezTo>
                      <a:pt x="36296" y="1632"/>
                      <a:pt x="36767" y="2104"/>
                      <a:pt x="37348" y="2104"/>
                    </a:cubicBezTo>
                    <a:cubicBezTo>
                      <a:pt x="37928" y="2104"/>
                      <a:pt x="38399" y="1632"/>
                      <a:pt x="38399" y="1052"/>
                    </a:cubicBezTo>
                    <a:cubicBezTo>
                      <a:pt x="38399" y="471"/>
                      <a:pt x="37928" y="1"/>
                      <a:pt x="37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350325" y="1077825"/>
                <a:ext cx="54700" cy="52650"/>
              </a:xfrm>
              <a:custGeom>
                <a:avLst/>
                <a:gdLst/>
                <a:ahLst/>
                <a:cxnLst/>
                <a:rect l="l" t="t" r="r" b="b"/>
                <a:pathLst>
                  <a:path w="2188" h="2106" extrusionOk="0">
                    <a:moveTo>
                      <a:pt x="1051" y="0"/>
                    </a:moveTo>
                    <a:cubicBezTo>
                      <a:pt x="778" y="0"/>
                      <a:pt x="505" y="115"/>
                      <a:pt x="311" y="308"/>
                    </a:cubicBezTo>
                    <a:cubicBezTo>
                      <a:pt x="113" y="506"/>
                      <a:pt x="0" y="777"/>
                      <a:pt x="0" y="1054"/>
                    </a:cubicBezTo>
                    <a:cubicBezTo>
                      <a:pt x="0" y="1332"/>
                      <a:pt x="113" y="1602"/>
                      <a:pt x="311" y="1798"/>
                    </a:cubicBezTo>
                    <a:cubicBezTo>
                      <a:pt x="503" y="1991"/>
                      <a:pt x="778" y="2105"/>
                      <a:pt x="1051" y="2105"/>
                    </a:cubicBezTo>
                    <a:cubicBezTo>
                      <a:pt x="1329" y="2105"/>
                      <a:pt x="1603" y="1991"/>
                      <a:pt x="1796" y="1798"/>
                    </a:cubicBezTo>
                    <a:cubicBezTo>
                      <a:pt x="2187" y="1407"/>
                      <a:pt x="2187" y="699"/>
                      <a:pt x="1796" y="308"/>
                    </a:cubicBezTo>
                    <a:cubicBezTo>
                      <a:pt x="1604" y="113"/>
                      <a:pt x="132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501625" y="970025"/>
                <a:ext cx="808800" cy="52625"/>
              </a:xfrm>
              <a:custGeom>
                <a:avLst/>
                <a:gdLst/>
                <a:ahLst/>
                <a:cxnLst/>
                <a:rect l="l" t="t" r="r" b="b"/>
                <a:pathLst>
                  <a:path w="32352" h="2105" extrusionOk="0">
                    <a:moveTo>
                      <a:pt x="1053" y="1"/>
                    </a:moveTo>
                    <a:cubicBezTo>
                      <a:pt x="472" y="1"/>
                      <a:pt x="0" y="471"/>
                      <a:pt x="0" y="1053"/>
                    </a:cubicBezTo>
                    <a:cubicBezTo>
                      <a:pt x="0" y="1633"/>
                      <a:pt x="472" y="2104"/>
                      <a:pt x="1053" y="2104"/>
                    </a:cubicBezTo>
                    <a:cubicBezTo>
                      <a:pt x="1632" y="2104"/>
                      <a:pt x="2104" y="1633"/>
                      <a:pt x="2104" y="1053"/>
                    </a:cubicBezTo>
                    <a:cubicBezTo>
                      <a:pt x="2104" y="473"/>
                      <a:pt x="1632" y="1"/>
                      <a:pt x="1053" y="1"/>
                    </a:cubicBezTo>
                    <a:close/>
                    <a:moveTo>
                      <a:pt x="7100" y="1"/>
                    </a:moveTo>
                    <a:cubicBezTo>
                      <a:pt x="6519" y="1"/>
                      <a:pt x="6048" y="471"/>
                      <a:pt x="6049" y="1053"/>
                    </a:cubicBezTo>
                    <a:cubicBezTo>
                      <a:pt x="6049" y="1633"/>
                      <a:pt x="6521" y="2104"/>
                      <a:pt x="7100" y="2104"/>
                    </a:cubicBezTo>
                    <a:cubicBezTo>
                      <a:pt x="7681" y="2104"/>
                      <a:pt x="8153" y="1633"/>
                      <a:pt x="8153" y="1053"/>
                    </a:cubicBezTo>
                    <a:cubicBezTo>
                      <a:pt x="8153" y="473"/>
                      <a:pt x="7681" y="1"/>
                      <a:pt x="7100" y="1"/>
                    </a:cubicBezTo>
                    <a:close/>
                    <a:moveTo>
                      <a:pt x="13152" y="1"/>
                    </a:moveTo>
                    <a:cubicBezTo>
                      <a:pt x="12572" y="1"/>
                      <a:pt x="12100" y="471"/>
                      <a:pt x="12099" y="1053"/>
                    </a:cubicBezTo>
                    <a:cubicBezTo>
                      <a:pt x="12099" y="1633"/>
                      <a:pt x="12572" y="2104"/>
                      <a:pt x="13152" y="2104"/>
                    </a:cubicBezTo>
                    <a:cubicBezTo>
                      <a:pt x="13732" y="2104"/>
                      <a:pt x="14199" y="1633"/>
                      <a:pt x="14199" y="1053"/>
                    </a:cubicBezTo>
                    <a:cubicBezTo>
                      <a:pt x="14199" y="473"/>
                      <a:pt x="13732" y="1"/>
                      <a:pt x="13152" y="1"/>
                    </a:cubicBezTo>
                    <a:close/>
                    <a:moveTo>
                      <a:pt x="19200" y="1"/>
                    </a:moveTo>
                    <a:cubicBezTo>
                      <a:pt x="18619" y="1"/>
                      <a:pt x="18147" y="471"/>
                      <a:pt x="18149" y="1053"/>
                    </a:cubicBezTo>
                    <a:cubicBezTo>
                      <a:pt x="18149" y="1633"/>
                      <a:pt x="18621" y="2104"/>
                      <a:pt x="19200" y="2104"/>
                    </a:cubicBezTo>
                    <a:cubicBezTo>
                      <a:pt x="19781" y="2104"/>
                      <a:pt x="20253" y="1633"/>
                      <a:pt x="20253" y="1053"/>
                    </a:cubicBezTo>
                    <a:cubicBezTo>
                      <a:pt x="20253" y="473"/>
                      <a:pt x="19781" y="1"/>
                      <a:pt x="19200" y="1"/>
                    </a:cubicBezTo>
                    <a:close/>
                    <a:moveTo>
                      <a:pt x="25248" y="1"/>
                    </a:moveTo>
                    <a:cubicBezTo>
                      <a:pt x="24667" y="1"/>
                      <a:pt x="24196" y="471"/>
                      <a:pt x="24196" y="1053"/>
                    </a:cubicBezTo>
                    <a:cubicBezTo>
                      <a:pt x="24196" y="1633"/>
                      <a:pt x="24667" y="2104"/>
                      <a:pt x="25248" y="2104"/>
                    </a:cubicBezTo>
                    <a:cubicBezTo>
                      <a:pt x="25829" y="2104"/>
                      <a:pt x="26299" y="1633"/>
                      <a:pt x="26299" y="1053"/>
                    </a:cubicBezTo>
                    <a:cubicBezTo>
                      <a:pt x="26299" y="473"/>
                      <a:pt x="25827" y="1"/>
                      <a:pt x="25248" y="1"/>
                    </a:cubicBezTo>
                    <a:close/>
                    <a:moveTo>
                      <a:pt x="31299" y="1"/>
                    </a:moveTo>
                    <a:cubicBezTo>
                      <a:pt x="30719" y="1"/>
                      <a:pt x="30248" y="471"/>
                      <a:pt x="30248" y="1053"/>
                    </a:cubicBezTo>
                    <a:cubicBezTo>
                      <a:pt x="30248" y="1633"/>
                      <a:pt x="30719" y="2104"/>
                      <a:pt x="31299" y="2104"/>
                    </a:cubicBezTo>
                    <a:cubicBezTo>
                      <a:pt x="31880" y="2104"/>
                      <a:pt x="32351" y="1633"/>
                      <a:pt x="32351" y="1053"/>
                    </a:cubicBezTo>
                    <a:cubicBezTo>
                      <a:pt x="32351" y="473"/>
                      <a:pt x="31880" y="1"/>
                      <a:pt x="3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350325" y="970000"/>
                <a:ext cx="54700" cy="52650"/>
              </a:xfrm>
              <a:custGeom>
                <a:avLst/>
                <a:gdLst/>
                <a:ahLst/>
                <a:cxnLst/>
                <a:rect l="l" t="t" r="r" b="b"/>
                <a:pathLst>
                  <a:path w="2188" h="2106" extrusionOk="0">
                    <a:moveTo>
                      <a:pt x="1051" y="1"/>
                    </a:moveTo>
                    <a:cubicBezTo>
                      <a:pt x="778" y="1"/>
                      <a:pt x="505" y="115"/>
                      <a:pt x="311" y="307"/>
                    </a:cubicBezTo>
                    <a:cubicBezTo>
                      <a:pt x="113" y="506"/>
                      <a:pt x="0" y="777"/>
                      <a:pt x="0" y="1054"/>
                    </a:cubicBezTo>
                    <a:cubicBezTo>
                      <a:pt x="0" y="1330"/>
                      <a:pt x="113" y="1600"/>
                      <a:pt x="311" y="1799"/>
                    </a:cubicBezTo>
                    <a:cubicBezTo>
                      <a:pt x="503" y="1991"/>
                      <a:pt x="778" y="2105"/>
                      <a:pt x="1051" y="2105"/>
                    </a:cubicBezTo>
                    <a:cubicBezTo>
                      <a:pt x="1329" y="2105"/>
                      <a:pt x="1603" y="1991"/>
                      <a:pt x="1796" y="1799"/>
                    </a:cubicBezTo>
                    <a:cubicBezTo>
                      <a:pt x="2187" y="1407"/>
                      <a:pt x="2187" y="701"/>
                      <a:pt x="1796" y="307"/>
                    </a:cubicBezTo>
                    <a:cubicBezTo>
                      <a:pt x="1604" y="115"/>
                      <a:pt x="1329"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8" name="Google Shape;38;p2"/>
          <p:cNvPicPr preferRelativeResize="0"/>
          <p:nvPr/>
        </p:nvPicPr>
        <p:blipFill>
          <a:blip r:embed="rId3">
            <a:alphaModFix amt="50000"/>
          </a:blip>
          <a:stretch>
            <a:fillRect/>
          </a:stretch>
        </p:blipFill>
        <p:spPr>
          <a:xfrm>
            <a:off x="-1" y="0"/>
            <a:ext cx="9143998" cy="5143500"/>
          </a:xfrm>
          <a:prstGeom prst="rect">
            <a:avLst/>
          </a:prstGeom>
          <a:noFill/>
          <a:ln>
            <a:noFill/>
          </a:ln>
        </p:spPr>
      </p:pic>
      <p:sp>
        <p:nvSpPr>
          <p:cNvPr id="39" name="Google Shape;39;p2"/>
          <p:cNvSpPr txBox="1">
            <a:spLocks noGrp="1"/>
          </p:cNvSpPr>
          <p:nvPr>
            <p:ph type="ctrTitle"/>
          </p:nvPr>
        </p:nvSpPr>
        <p:spPr>
          <a:xfrm>
            <a:off x="3467100" y="1023525"/>
            <a:ext cx="4963800" cy="26208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40" name="Google Shape;40;p2"/>
          <p:cNvSpPr txBox="1">
            <a:spLocks noGrp="1"/>
          </p:cNvSpPr>
          <p:nvPr>
            <p:ph type="subTitle" idx="1"/>
          </p:nvPr>
        </p:nvSpPr>
        <p:spPr>
          <a:xfrm>
            <a:off x="3467100" y="3644175"/>
            <a:ext cx="4963800" cy="455400"/>
          </a:xfrm>
          <a:prstGeom prst="rect">
            <a:avLst/>
          </a:prstGeom>
          <a:solidFill>
            <a:schemeClr val="lt2"/>
          </a:solidFill>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22"/>
        <p:cNvGrpSpPr/>
        <p:nvPr/>
      </p:nvGrpSpPr>
      <p:grpSpPr>
        <a:xfrm>
          <a:off x="0" y="0"/>
          <a:ext cx="0" cy="0"/>
          <a:chOff x="0" y="0"/>
          <a:chExt cx="0" cy="0"/>
        </a:xfrm>
      </p:grpSpPr>
      <p:pic>
        <p:nvPicPr>
          <p:cNvPr id="223" name="Google Shape;223;p11"/>
          <p:cNvPicPr preferRelativeResize="0"/>
          <p:nvPr/>
        </p:nvPicPr>
        <p:blipFill>
          <a:blip r:embed="rId2">
            <a:alphaModFix amt="49000"/>
          </a:blip>
          <a:stretch>
            <a:fillRect/>
          </a:stretch>
        </p:blipFill>
        <p:spPr>
          <a:xfrm rot="10800000">
            <a:off x="-1" y="0"/>
            <a:ext cx="9143998" cy="5143500"/>
          </a:xfrm>
          <a:prstGeom prst="rect">
            <a:avLst/>
          </a:prstGeom>
          <a:noFill/>
          <a:ln>
            <a:noFill/>
          </a:ln>
        </p:spPr>
      </p:pic>
      <p:grpSp>
        <p:nvGrpSpPr>
          <p:cNvPr id="224" name="Google Shape;224;p11"/>
          <p:cNvGrpSpPr/>
          <p:nvPr/>
        </p:nvGrpSpPr>
        <p:grpSpPr>
          <a:xfrm>
            <a:off x="-1" y="0"/>
            <a:ext cx="9144000" cy="5143499"/>
            <a:chOff x="-1" y="0"/>
            <a:chExt cx="9144000" cy="5143499"/>
          </a:xfrm>
        </p:grpSpPr>
        <p:pic>
          <p:nvPicPr>
            <p:cNvPr id="225" name="Google Shape;225;p11"/>
            <p:cNvPicPr preferRelativeResize="0"/>
            <p:nvPr/>
          </p:nvPicPr>
          <p:blipFill rotWithShape="1">
            <a:blip r:embed="rId3"/>
            <a:srcRect t="13636" r="42079"/>
            <a:stretch>
              <a:fillRect/>
            </a:stretch>
          </p:blipFill>
          <p:spPr>
            <a:xfrm>
              <a:off x="4853950" y="0"/>
              <a:ext cx="4290048" cy="2948475"/>
            </a:xfrm>
            <a:prstGeom prst="rect">
              <a:avLst/>
            </a:prstGeom>
            <a:noFill/>
            <a:ln>
              <a:noFill/>
            </a:ln>
          </p:spPr>
        </p:pic>
        <p:pic>
          <p:nvPicPr>
            <p:cNvPr id="226" name="Google Shape;226;p11"/>
            <p:cNvPicPr preferRelativeResize="0"/>
            <p:nvPr/>
          </p:nvPicPr>
          <p:blipFill rotWithShape="1">
            <a:blip r:embed="rId3"/>
            <a:srcRect l="74793" b="34197"/>
            <a:stretch>
              <a:fillRect/>
            </a:stretch>
          </p:blipFill>
          <p:spPr>
            <a:xfrm>
              <a:off x="-1" y="2897025"/>
              <a:ext cx="1866900" cy="2246475"/>
            </a:xfrm>
            <a:prstGeom prst="rect">
              <a:avLst/>
            </a:prstGeom>
            <a:noFill/>
            <a:ln>
              <a:noFill/>
            </a:ln>
          </p:spPr>
        </p:pic>
        <p:grpSp>
          <p:nvGrpSpPr>
            <p:cNvPr id="227" name="Google Shape;227;p11"/>
            <p:cNvGrpSpPr/>
            <p:nvPr/>
          </p:nvGrpSpPr>
          <p:grpSpPr>
            <a:xfrm>
              <a:off x="713213" y="775700"/>
              <a:ext cx="1262525" cy="484050"/>
              <a:chOff x="1350325" y="970000"/>
              <a:chExt cx="1262525" cy="484050"/>
            </a:xfrm>
          </p:grpSpPr>
          <p:sp>
            <p:nvSpPr>
              <p:cNvPr id="228" name="Google Shape;228;p11"/>
              <p:cNvSpPr/>
              <p:nvPr/>
            </p:nvSpPr>
            <p:spPr>
              <a:xfrm>
                <a:off x="1804000" y="1401425"/>
                <a:ext cx="808850" cy="52625"/>
              </a:xfrm>
              <a:custGeom>
                <a:avLst/>
                <a:gdLst/>
                <a:ahLst/>
                <a:cxnLst/>
                <a:rect l="l" t="t" r="r" b="b"/>
                <a:pathLst>
                  <a:path w="32354" h="2105" extrusionOk="0">
                    <a:moveTo>
                      <a:pt x="1053" y="1"/>
                    </a:moveTo>
                    <a:cubicBezTo>
                      <a:pt x="473" y="1"/>
                      <a:pt x="1" y="471"/>
                      <a:pt x="1" y="1052"/>
                    </a:cubicBezTo>
                    <a:cubicBezTo>
                      <a:pt x="1" y="1633"/>
                      <a:pt x="473" y="2105"/>
                      <a:pt x="1053" y="2105"/>
                    </a:cubicBezTo>
                    <a:cubicBezTo>
                      <a:pt x="1637" y="2105"/>
                      <a:pt x="2109" y="1633"/>
                      <a:pt x="2109" y="1052"/>
                    </a:cubicBezTo>
                    <a:cubicBezTo>
                      <a:pt x="2109" y="471"/>
                      <a:pt x="1637" y="1"/>
                      <a:pt x="1053" y="1"/>
                    </a:cubicBezTo>
                    <a:close/>
                    <a:moveTo>
                      <a:pt x="7105" y="1"/>
                    </a:moveTo>
                    <a:cubicBezTo>
                      <a:pt x="6524" y="1"/>
                      <a:pt x="6052" y="471"/>
                      <a:pt x="6054" y="1052"/>
                    </a:cubicBezTo>
                    <a:cubicBezTo>
                      <a:pt x="6054" y="1633"/>
                      <a:pt x="6526" y="2105"/>
                      <a:pt x="7105" y="2105"/>
                    </a:cubicBezTo>
                    <a:cubicBezTo>
                      <a:pt x="7686" y="2105"/>
                      <a:pt x="8158" y="1633"/>
                      <a:pt x="8158" y="1052"/>
                    </a:cubicBezTo>
                    <a:cubicBezTo>
                      <a:pt x="8158" y="471"/>
                      <a:pt x="7686" y="1"/>
                      <a:pt x="7105" y="1"/>
                    </a:cubicBezTo>
                    <a:close/>
                    <a:moveTo>
                      <a:pt x="13153" y="1"/>
                    </a:moveTo>
                    <a:cubicBezTo>
                      <a:pt x="12572" y="1"/>
                      <a:pt x="12101" y="471"/>
                      <a:pt x="12101" y="1052"/>
                    </a:cubicBezTo>
                    <a:cubicBezTo>
                      <a:pt x="12101" y="1633"/>
                      <a:pt x="12572" y="2105"/>
                      <a:pt x="13153" y="2105"/>
                    </a:cubicBezTo>
                    <a:cubicBezTo>
                      <a:pt x="13734" y="2105"/>
                      <a:pt x="14204" y="1633"/>
                      <a:pt x="14204" y="1052"/>
                    </a:cubicBezTo>
                    <a:cubicBezTo>
                      <a:pt x="14204" y="471"/>
                      <a:pt x="13732" y="1"/>
                      <a:pt x="13153" y="1"/>
                    </a:cubicBezTo>
                    <a:close/>
                    <a:moveTo>
                      <a:pt x="19204" y="1"/>
                    </a:moveTo>
                    <a:cubicBezTo>
                      <a:pt x="18624" y="1"/>
                      <a:pt x="18153" y="471"/>
                      <a:pt x="18153" y="1052"/>
                    </a:cubicBezTo>
                    <a:cubicBezTo>
                      <a:pt x="18153" y="1633"/>
                      <a:pt x="18624" y="2105"/>
                      <a:pt x="19204" y="2105"/>
                    </a:cubicBezTo>
                    <a:cubicBezTo>
                      <a:pt x="19785" y="2105"/>
                      <a:pt x="20256" y="1633"/>
                      <a:pt x="20256" y="1052"/>
                    </a:cubicBezTo>
                    <a:cubicBezTo>
                      <a:pt x="20256" y="471"/>
                      <a:pt x="19785" y="1"/>
                      <a:pt x="19204" y="1"/>
                    </a:cubicBezTo>
                    <a:close/>
                    <a:moveTo>
                      <a:pt x="25253" y="1"/>
                    </a:moveTo>
                    <a:cubicBezTo>
                      <a:pt x="24672" y="1"/>
                      <a:pt x="24201" y="471"/>
                      <a:pt x="24201" y="1052"/>
                    </a:cubicBezTo>
                    <a:cubicBezTo>
                      <a:pt x="24201" y="1633"/>
                      <a:pt x="24672" y="2105"/>
                      <a:pt x="25253" y="2105"/>
                    </a:cubicBezTo>
                    <a:cubicBezTo>
                      <a:pt x="25833" y="2105"/>
                      <a:pt x="26304" y="1633"/>
                      <a:pt x="26304" y="1052"/>
                    </a:cubicBezTo>
                    <a:cubicBezTo>
                      <a:pt x="26304" y="471"/>
                      <a:pt x="25833" y="1"/>
                      <a:pt x="25253" y="1"/>
                    </a:cubicBezTo>
                    <a:close/>
                    <a:moveTo>
                      <a:pt x="31302" y="1"/>
                    </a:moveTo>
                    <a:cubicBezTo>
                      <a:pt x="30723" y="1"/>
                      <a:pt x="30248" y="471"/>
                      <a:pt x="30248" y="1052"/>
                    </a:cubicBezTo>
                    <a:cubicBezTo>
                      <a:pt x="30248" y="1633"/>
                      <a:pt x="30723" y="2105"/>
                      <a:pt x="31302" y="2105"/>
                    </a:cubicBezTo>
                    <a:cubicBezTo>
                      <a:pt x="31881" y="2105"/>
                      <a:pt x="32353" y="1633"/>
                      <a:pt x="32353" y="1052"/>
                    </a:cubicBezTo>
                    <a:cubicBezTo>
                      <a:pt x="32353" y="471"/>
                      <a:pt x="31881" y="1"/>
                      <a:pt x="31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1"/>
              <p:cNvSpPr/>
              <p:nvPr/>
            </p:nvSpPr>
            <p:spPr>
              <a:xfrm>
                <a:off x="1652800" y="1293575"/>
                <a:ext cx="960050" cy="52600"/>
              </a:xfrm>
              <a:custGeom>
                <a:avLst/>
                <a:gdLst/>
                <a:ahLst/>
                <a:cxnLst/>
                <a:rect l="l" t="t" r="r" b="b"/>
                <a:pathLst>
                  <a:path w="38402" h="2104" extrusionOk="0">
                    <a:moveTo>
                      <a:pt x="1053" y="0"/>
                    </a:moveTo>
                    <a:cubicBezTo>
                      <a:pt x="472" y="0"/>
                      <a:pt x="1" y="472"/>
                      <a:pt x="2" y="1051"/>
                    </a:cubicBezTo>
                    <a:cubicBezTo>
                      <a:pt x="2" y="1632"/>
                      <a:pt x="474" y="2104"/>
                      <a:pt x="1053" y="2104"/>
                    </a:cubicBezTo>
                    <a:cubicBezTo>
                      <a:pt x="1634" y="2104"/>
                      <a:pt x="2106" y="1632"/>
                      <a:pt x="2106" y="1051"/>
                    </a:cubicBezTo>
                    <a:cubicBezTo>
                      <a:pt x="2106" y="471"/>
                      <a:pt x="1634" y="0"/>
                      <a:pt x="1053" y="0"/>
                    </a:cubicBezTo>
                    <a:close/>
                    <a:moveTo>
                      <a:pt x="7105" y="0"/>
                    </a:moveTo>
                    <a:cubicBezTo>
                      <a:pt x="6525" y="0"/>
                      <a:pt x="6053" y="472"/>
                      <a:pt x="6052" y="1051"/>
                    </a:cubicBezTo>
                    <a:cubicBezTo>
                      <a:pt x="6052" y="1632"/>
                      <a:pt x="6525" y="2104"/>
                      <a:pt x="7105" y="2104"/>
                    </a:cubicBezTo>
                    <a:cubicBezTo>
                      <a:pt x="7685" y="2104"/>
                      <a:pt x="8157" y="1632"/>
                      <a:pt x="8157" y="1051"/>
                    </a:cubicBezTo>
                    <a:cubicBezTo>
                      <a:pt x="8157" y="471"/>
                      <a:pt x="7685" y="0"/>
                      <a:pt x="7105" y="0"/>
                    </a:cubicBezTo>
                    <a:close/>
                    <a:moveTo>
                      <a:pt x="13153" y="0"/>
                    </a:moveTo>
                    <a:cubicBezTo>
                      <a:pt x="12572" y="0"/>
                      <a:pt x="12100" y="472"/>
                      <a:pt x="12102" y="1051"/>
                    </a:cubicBezTo>
                    <a:cubicBezTo>
                      <a:pt x="12102" y="1632"/>
                      <a:pt x="12574" y="2104"/>
                      <a:pt x="13153" y="2104"/>
                    </a:cubicBezTo>
                    <a:cubicBezTo>
                      <a:pt x="13734" y="2104"/>
                      <a:pt x="14206" y="1632"/>
                      <a:pt x="14206" y="1051"/>
                    </a:cubicBezTo>
                    <a:cubicBezTo>
                      <a:pt x="14206" y="471"/>
                      <a:pt x="13734" y="0"/>
                      <a:pt x="13153" y="0"/>
                    </a:cubicBezTo>
                    <a:close/>
                    <a:moveTo>
                      <a:pt x="19201" y="0"/>
                    </a:moveTo>
                    <a:cubicBezTo>
                      <a:pt x="18620" y="0"/>
                      <a:pt x="18149" y="472"/>
                      <a:pt x="18149" y="1051"/>
                    </a:cubicBezTo>
                    <a:cubicBezTo>
                      <a:pt x="18149" y="1632"/>
                      <a:pt x="18620" y="2104"/>
                      <a:pt x="19201" y="2104"/>
                    </a:cubicBezTo>
                    <a:cubicBezTo>
                      <a:pt x="19782" y="2104"/>
                      <a:pt x="20252" y="1632"/>
                      <a:pt x="20252" y="1051"/>
                    </a:cubicBezTo>
                    <a:cubicBezTo>
                      <a:pt x="20252" y="471"/>
                      <a:pt x="19780" y="0"/>
                      <a:pt x="19201" y="0"/>
                    </a:cubicBezTo>
                    <a:close/>
                    <a:moveTo>
                      <a:pt x="25252" y="0"/>
                    </a:moveTo>
                    <a:cubicBezTo>
                      <a:pt x="24672" y="0"/>
                      <a:pt x="24201" y="472"/>
                      <a:pt x="24201" y="1051"/>
                    </a:cubicBezTo>
                    <a:cubicBezTo>
                      <a:pt x="24201" y="1632"/>
                      <a:pt x="24672" y="2104"/>
                      <a:pt x="25252" y="2104"/>
                    </a:cubicBezTo>
                    <a:cubicBezTo>
                      <a:pt x="25833" y="2104"/>
                      <a:pt x="26304" y="1632"/>
                      <a:pt x="26304" y="1051"/>
                    </a:cubicBezTo>
                    <a:cubicBezTo>
                      <a:pt x="26304" y="471"/>
                      <a:pt x="25833" y="0"/>
                      <a:pt x="25252" y="0"/>
                    </a:cubicBezTo>
                    <a:close/>
                    <a:moveTo>
                      <a:pt x="31301" y="0"/>
                    </a:moveTo>
                    <a:cubicBezTo>
                      <a:pt x="30720" y="0"/>
                      <a:pt x="30249" y="472"/>
                      <a:pt x="30249" y="1051"/>
                    </a:cubicBezTo>
                    <a:cubicBezTo>
                      <a:pt x="30249" y="1632"/>
                      <a:pt x="30720" y="2104"/>
                      <a:pt x="31301" y="2104"/>
                    </a:cubicBezTo>
                    <a:cubicBezTo>
                      <a:pt x="31881" y="2104"/>
                      <a:pt x="32352" y="1632"/>
                      <a:pt x="32352" y="1051"/>
                    </a:cubicBezTo>
                    <a:cubicBezTo>
                      <a:pt x="32352" y="471"/>
                      <a:pt x="31881" y="0"/>
                      <a:pt x="31301" y="0"/>
                    </a:cubicBezTo>
                    <a:close/>
                    <a:moveTo>
                      <a:pt x="37350" y="0"/>
                    </a:moveTo>
                    <a:cubicBezTo>
                      <a:pt x="36767" y="0"/>
                      <a:pt x="36296" y="472"/>
                      <a:pt x="36296" y="1051"/>
                    </a:cubicBezTo>
                    <a:cubicBezTo>
                      <a:pt x="36296" y="1632"/>
                      <a:pt x="36769" y="2104"/>
                      <a:pt x="37350" y="2104"/>
                    </a:cubicBezTo>
                    <a:cubicBezTo>
                      <a:pt x="37929" y="2104"/>
                      <a:pt x="38401" y="1632"/>
                      <a:pt x="38401" y="1051"/>
                    </a:cubicBezTo>
                    <a:cubicBezTo>
                      <a:pt x="38401" y="471"/>
                      <a:pt x="37929" y="0"/>
                      <a:pt x="37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a:off x="1501625" y="1185725"/>
                <a:ext cx="1111225" cy="52600"/>
              </a:xfrm>
              <a:custGeom>
                <a:avLst/>
                <a:gdLst/>
                <a:ahLst/>
                <a:cxnLst/>
                <a:rect l="l" t="t" r="r" b="b"/>
                <a:pathLst>
                  <a:path w="44449" h="2104" extrusionOk="0">
                    <a:moveTo>
                      <a:pt x="1053" y="0"/>
                    </a:moveTo>
                    <a:cubicBezTo>
                      <a:pt x="472" y="0"/>
                      <a:pt x="0" y="471"/>
                      <a:pt x="0" y="1053"/>
                    </a:cubicBezTo>
                    <a:cubicBezTo>
                      <a:pt x="0" y="1633"/>
                      <a:pt x="472" y="2104"/>
                      <a:pt x="1053" y="2104"/>
                    </a:cubicBezTo>
                    <a:cubicBezTo>
                      <a:pt x="1632" y="2104"/>
                      <a:pt x="2104" y="1633"/>
                      <a:pt x="2104" y="1053"/>
                    </a:cubicBezTo>
                    <a:cubicBezTo>
                      <a:pt x="2104" y="472"/>
                      <a:pt x="1632" y="0"/>
                      <a:pt x="1053" y="0"/>
                    </a:cubicBezTo>
                    <a:close/>
                    <a:moveTo>
                      <a:pt x="7100" y="0"/>
                    </a:moveTo>
                    <a:cubicBezTo>
                      <a:pt x="6519" y="0"/>
                      <a:pt x="6048" y="471"/>
                      <a:pt x="6049" y="1053"/>
                    </a:cubicBezTo>
                    <a:cubicBezTo>
                      <a:pt x="6049" y="1633"/>
                      <a:pt x="6521" y="2104"/>
                      <a:pt x="7100" y="2104"/>
                    </a:cubicBezTo>
                    <a:cubicBezTo>
                      <a:pt x="7681" y="2104"/>
                      <a:pt x="8153" y="1633"/>
                      <a:pt x="8153" y="1053"/>
                    </a:cubicBezTo>
                    <a:cubicBezTo>
                      <a:pt x="8153" y="472"/>
                      <a:pt x="7681" y="0"/>
                      <a:pt x="7100" y="0"/>
                    </a:cubicBezTo>
                    <a:close/>
                    <a:moveTo>
                      <a:pt x="13152" y="0"/>
                    </a:moveTo>
                    <a:cubicBezTo>
                      <a:pt x="12572" y="0"/>
                      <a:pt x="12100" y="471"/>
                      <a:pt x="12099" y="1053"/>
                    </a:cubicBezTo>
                    <a:cubicBezTo>
                      <a:pt x="12099" y="1633"/>
                      <a:pt x="12572" y="2104"/>
                      <a:pt x="13152" y="2104"/>
                    </a:cubicBezTo>
                    <a:cubicBezTo>
                      <a:pt x="13732" y="2104"/>
                      <a:pt x="14199" y="1633"/>
                      <a:pt x="14199" y="1053"/>
                    </a:cubicBezTo>
                    <a:cubicBezTo>
                      <a:pt x="14199" y="472"/>
                      <a:pt x="13732" y="0"/>
                      <a:pt x="13152" y="0"/>
                    </a:cubicBezTo>
                    <a:close/>
                    <a:moveTo>
                      <a:pt x="19200" y="0"/>
                    </a:moveTo>
                    <a:cubicBezTo>
                      <a:pt x="18619" y="0"/>
                      <a:pt x="18147" y="471"/>
                      <a:pt x="18149" y="1053"/>
                    </a:cubicBezTo>
                    <a:cubicBezTo>
                      <a:pt x="18149" y="1633"/>
                      <a:pt x="18621" y="2104"/>
                      <a:pt x="19200" y="2104"/>
                    </a:cubicBezTo>
                    <a:cubicBezTo>
                      <a:pt x="19781" y="2104"/>
                      <a:pt x="20253" y="1633"/>
                      <a:pt x="20253" y="1053"/>
                    </a:cubicBezTo>
                    <a:cubicBezTo>
                      <a:pt x="20253" y="472"/>
                      <a:pt x="19781" y="0"/>
                      <a:pt x="19200" y="0"/>
                    </a:cubicBezTo>
                    <a:close/>
                    <a:moveTo>
                      <a:pt x="25248" y="0"/>
                    </a:moveTo>
                    <a:cubicBezTo>
                      <a:pt x="24667" y="0"/>
                      <a:pt x="24196" y="471"/>
                      <a:pt x="24196" y="1053"/>
                    </a:cubicBezTo>
                    <a:cubicBezTo>
                      <a:pt x="24196" y="1633"/>
                      <a:pt x="24667" y="2104"/>
                      <a:pt x="25248" y="2104"/>
                    </a:cubicBezTo>
                    <a:cubicBezTo>
                      <a:pt x="25829" y="2104"/>
                      <a:pt x="26299" y="1633"/>
                      <a:pt x="26299" y="1053"/>
                    </a:cubicBezTo>
                    <a:cubicBezTo>
                      <a:pt x="26299" y="472"/>
                      <a:pt x="25827" y="0"/>
                      <a:pt x="25248" y="0"/>
                    </a:cubicBezTo>
                    <a:close/>
                    <a:moveTo>
                      <a:pt x="31299" y="0"/>
                    </a:moveTo>
                    <a:cubicBezTo>
                      <a:pt x="30719" y="0"/>
                      <a:pt x="30248" y="471"/>
                      <a:pt x="30248" y="1053"/>
                    </a:cubicBezTo>
                    <a:cubicBezTo>
                      <a:pt x="30248" y="1633"/>
                      <a:pt x="30719" y="2104"/>
                      <a:pt x="31299" y="2104"/>
                    </a:cubicBezTo>
                    <a:cubicBezTo>
                      <a:pt x="31880" y="2104"/>
                      <a:pt x="32351" y="1633"/>
                      <a:pt x="32351" y="1053"/>
                    </a:cubicBezTo>
                    <a:cubicBezTo>
                      <a:pt x="32351" y="472"/>
                      <a:pt x="31880" y="0"/>
                      <a:pt x="31299" y="0"/>
                    </a:cubicBezTo>
                    <a:close/>
                    <a:moveTo>
                      <a:pt x="37348" y="0"/>
                    </a:moveTo>
                    <a:cubicBezTo>
                      <a:pt x="36767" y="0"/>
                      <a:pt x="36296" y="471"/>
                      <a:pt x="36296" y="1053"/>
                    </a:cubicBezTo>
                    <a:cubicBezTo>
                      <a:pt x="36296" y="1633"/>
                      <a:pt x="36767" y="2104"/>
                      <a:pt x="37348" y="2104"/>
                    </a:cubicBezTo>
                    <a:cubicBezTo>
                      <a:pt x="37928" y="2104"/>
                      <a:pt x="38399" y="1633"/>
                      <a:pt x="38399" y="1053"/>
                    </a:cubicBezTo>
                    <a:cubicBezTo>
                      <a:pt x="38399" y="472"/>
                      <a:pt x="37928" y="0"/>
                      <a:pt x="37348" y="0"/>
                    </a:cubicBezTo>
                    <a:close/>
                    <a:moveTo>
                      <a:pt x="43397" y="0"/>
                    </a:moveTo>
                    <a:cubicBezTo>
                      <a:pt x="42814" y="0"/>
                      <a:pt x="42343" y="471"/>
                      <a:pt x="42343" y="1053"/>
                    </a:cubicBezTo>
                    <a:cubicBezTo>
                      <a:pt x="42343" y="1633"/>
                      <a:pt x="42816" y="2104"/>
                      <a:pt x="43397" y="2104"/>
                    </a:cubicBezTo>
                    <a:cubicBezTo>
                      <a:pt x="43981" y="2104"/>
                      <a:pt x="44448" y="1633"/>
                      <a:pt x="44448" y="1053"/>
                    </a:cubicBezTo>
                    <a:cubicBezTo>
                      <a:pt x="44448" y="472"/>
                      <a:pt x="43981" y="0"/>
                      <a:pt x="43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a:off x="1501625" y="1077875"/>
                <a:ext cx="960000" cy="52625"/>
              </a:xfrm>
              <a:custGeom>
                <a:avLst/>
                <a:gdLst/>
                <a:ahLst/>
                <a:cxnLst/>
                <a:rect l="l" t="t" r="r" b="b"/>
                <a:pathLst>
                  <a:path w="38400" h="2105" extrusionOk="0">
                    <a:moveTo>
                      <a:pt x="1053" y="1"/>
                    </a:moveTo>
                    <a:cubicBezTo>
                      <a:pt x="472" y="1"/>
                      <a:pt x="0" y="471"/>
                      <a:pt x="0" y="1052"/>
                    </a:cubicBezTo>
                    <a:cubicBezTo>
                      <a:pt x="0" y="1632"/>
                      <a:pt x="472" y="2104"/>
                      <a:pt x="1053" y="2104"/>
                    </a:cubicBezTo>
                    <a:cubicBezTo>
                      <a:pt x="1632" y="2104"/>
                      <a:pt x="2104" y="1632"/>
                      <a:pt x="2104" y="1052"/>
                    </a:cubicBezTo>
                    <a:cubicBezTo>
                      <a:pt x="2104" y="471"/>
                      <a:pt x="1632" y="1"/>
                      <a:pt x="1053" y="1"/>
                    </a:cubicBezTo>
                    <a:close/>
                    <a:moveTo>
                      <a:pt x="7100" y="1"/>
                    </a:moveTo>
                    <a:cubicBezTo>
                      <a:pt x="6519" y="1"/>
                      <a:pt x="6048" y="471"/>
                      <a:pt x="6049" y="1052"/>
                    </a:cubicBezTo>
                    <a:cubicBezTo>
                      <a:pt x="6049" y="1632"/>
                      <a:pt x="6521" y="2104"/>
                      <a:pt x="7100" y="2104"/>
                    </a:cubicBezTo>
                    <a:cubicBezTo>
                      <a:pt x="7681" y="2104"/>
                      <a:pt x="8153" y="1632"/>
                      <a:pt x="8153" y="1052"/>
                    </a:cubicBezTo>
                    <a:cubicBezTo>
                      <a:pt x="8153" y="471"/>
                      <a:pt x="7681" y="1"/>
                      <a:pt x="7100" y="1"/>
                    </a:cubicBezTo>
                    <a:close/>
                    <a:moveTo>
                      <a:pt x="13152" y="1"/>
                    </a:moveTo>
                    <a:cubicBezTo>
                      <a:pt x="12572" y="1"/>
                      <a:pt x="12100" y="471"/>
                      <a:pt x="12099" y="1052"/>
                    </a:cubicBezTo>
                    <a:cubicBezTo>
                      <a:pt x="12099" y="1632"/>
                      <a:pt x="12572" y="2104"/>
                      <a:pt x="13152" y="2104"/>
                    </a:cubicBezTo>
                    <a:cubicBezTo>
                      <a:pt x="13732" y="2104"/>
                      <a:pt x="14199" y="1632"/>
                      <a:pt x="14199" y="1052"/>
                    </a:cubicBezTo>
                    <a:cubicBezTo>
                      <a:pt x="14199" y="471"/>
                      <a:pt x="13732" y="1"/>
                      <a:pt x="13152" y="1"/>
                    </a:cubicBezTo>
                    <a:close/>
                    <a:moveTo>
                      <a:pt x="19200" y="1"/>
                    </a:moveTo>
                    <a:cubicBezTo>
                      <a:pt x="18619" y="1"/>
                      <a:pt x="18147" y="471"/>
                      <a:pt x="18149" y="1052"/>
                    </a:cubicBezTo>
                    <a:cubicBezTo>
                      <a:pt x="18149" y="1632"/>
                      <a:pt x="18621" y="2104"/>
                      <a:pt x="19200" y="2104"/>
                    </a:cubicBezTo>
                    <a:cubicBezTo>
                      <a:pt x="19781" y="2104"/>
                      <a:pt x="20253" y="1632"/>
                      <a:pt x="20253" y="1052"/>
                    </a:cubicBezTo>
                    <a:cubicBezTo>
                      <a:pt x="20253" y="471"/>
                      <a:pt x="19781" y="1"/>
                      <a:pt x="19200" y="1"/>
                    </a:cubicBezTo>
                    <a:close/>
                    <a:moveTo>
                      <a:pt x="25248" y="1"/>
                    </a:moveTo>
                    <a:cubicBezTo>
                      <a:pt x="24667" y="1"/>
                      <a:pt x="24196" y="471"/>
                      <a:pt x="24196" y="1052"/>
                    </a:cubicBezTo>
                    <a:cubicBezTo>
                      <a:pt x="24196" y="1632"/>
                      <a:pt x="24667" y="2104"/>
                      <a:pt x="25248" y="2104"/>
                    </a:cubicBezTo>
                    <a:cubicBezTo>
                      <a:pt x="25829" y="2104"/>
                      <a:pt x="26299" y="1632"/>
                      <a:pt x="26299" y="1052"/>
                    </a:cubicBezTo>
                    <a:cubicBezTo>
                      <a:pt x="26299" y="471"/>
                      <a:pt x="25827" y="1"/>
                      <a:pt x="25248" y="1"/>
                    </a:cubicBezTo>
                    <a:close/>
                    <a:moveTo>
                      <a:pt x="31299" y="1"/>
                    </a:moveTo>
                    <a:cubicBezTo>
                      <a:pt x="30719" y="1"/>
                      <a:pt x="30248" y="471"/>
                      <a:pt x="30248" y="1052"/>
                    </a:cubicBezTo>
                    <a:cubicBezTo>
                      <a:pt x="30248" y="1632"/>
                      <a:pt x="30719" y="2104"/>
                      <a:pt x="31299" y="2104"/>
                    </a:cubicBezTo>
                    <a:cubicBezTo>
                      <a:pt x="31880" y="2104"/>
                      <a:pt x="32351" y="1632"/>
                      <a:pt x="32351" y="1052"/>
                    </a:cubicBezTo>
                    <a:cubicBezTo>
                      <a:pt x="32351" y="471"/>
                      <a:pt x="31880" y="1"/>
                      <a:pt x="31299" y="1"/>
                    </a:cubicBezTo>
                    <a:close/>
                    <a:moveTo>
                      <a:pt x="37348" y="1"/>
                    </a:moveTo>
                    <a:cubicBezTo>
                      <a:pt x="36767" y="1"/>
                      <a:pt x="36296" y="471"/>
                      <a:pt x="36296" y="1052"/>
                    </a:cubicBezTo>
                    <a:cubicBezTo>
                      <a:pt x="36296" y="1632"/>
                      <a:pt x="36767" y="2104"/>
                      <a:pt x="37348" y="2104"/>
                    </a:cubicBezTo>
                    <a:cubicBezTo>
                      <a:pt x="37928" y="2104"/>
                      <a:pt x="38399" y="1632"/>
                      <a:pt x="38399" y="1052"/>
                    </a:cubicBezTo>
                    <a:cubicBezTo>
                      <a:pt x="38399" y="471"/>
                      <a:pt x="37928" y="1"/>
                      <a:pt x="37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a:off x="1350325" y="1077825"/>
                <a:ext cx="54700" cy="52650"/>
              </a:xfrm>
              <a:custGeom>
                <a:avLst/>
                <a:gdLst/>
                <a:ahLst/>
                <a:cxnLst/>
                <a:rect l="l" t="t" r="r" b="b"/>
                <a:pathLst>
                  <a:path w="2188" h="2106" extrusionOk="0">
                    <a:moveTo>
                      <a:pt x="1051" y="0"/>
                    </a:moveTo>
                    <a:cubicBezTo>
                      <a:pt x="778" y="0"/>
                      <a:pt x="505" y="115"/>
                      <a:pt x="311" y="308"/>
                    </a:cubicBezTo>
                    <a:cubicBezTo>
                      <a:pt x="113" y="506"/>
                      <a:pt x="0" y="777"/>
                      <a:pt x="0" y="1054"/>
                    </a:cubicBezTo>
                    <a:cubicBezTo>
                      <a:pt x="0" y="1332"/>
                      <a:pt x="113" y="1602"/>
                      <a:pt x="311" y="1798"/>
                    </a:cubicBezTo>
                    <a:cubicBezTo>
                      <a:pt x="503" y="1991"/>
                      <a:pt x="778" y="2105"/>
                      <a:pt x="1051" y="2105"/>
                    </a:cubicBezTo>
                    <a:cubicBezTo>
                      <a:pt x="1329" y="2105"/>
                      <a:pt x="1603" y="1991"/>
                      <a:pt x="1796" y="1798"/>
                    </a:cubicBezTo>
                    <a:cubicBezTo>
                      <a:pt x="2187" y="1407"/>
                      <a:pt x="2187" y="699"/>
                      <a:pt x="1796" y="308"/>
                    </a:cubicBezTo>
                    <a:cubicBezTo>
                      <a:pt x="1604" y="113"/>
                      <a:pt x="132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a:off x="1501625" y="970025"/>
                <a:ext cx="808800" cy="52625"/>
              </a:xfrm>
              <a:custGeom>
                <a:avLst/>
                <a:gdLst/>
                <a:ahLst/>
                <a:cxnLst/>
                <a:rect l="l" t="t" r="r" b="b"/>
                <a:pathLst>
                  <a:path w="32352" h="2105" extrusionOk="0">
                    <a:moveTo>
                      <a:pt x="1053" y="1"/>
                    </a:moveTo>
                    <a:cubicBezTo>
                      <a:pt x="472" y="1"/>
                      <a:pt x="0" y="471"/>
                      <a:pt x="0" y="1053"/>
                    </a:cubicBezTo>
                    <a:cubicBezTo>
                      <a:pt x="0" y="1633"/>
                      <a:pt x="472" y="2104"/>
                      <a:pt x="1053" y="2104"/>
                    </a:cubicBezTo>
                    <a:cubicBezTo>
                      <a:pt x="1632" y="2104"/>
                      <a:pt x="2104" y="1633"/>
                      <a:pt x="2104" y="1053"/>
                    </a:cubicBezTo>
                    <a:cubicBezTo>
                      <a:pt x="2104" y="473"/>
                      <a:pt x="1632" y="1"/>
                      <a:pt x="1053" y="1"/>
                    </a:cubicBezTo>
                    <a:close/>
                    <a:moveTo>
                      <a:pt x="7100" y="1"/>
                    </a:moveTo>
                    <a:cubicBezTo>
                      <a:pt x="6519" y="1"/>
                      <a:pt x="6048" y="471"/>
                      <a:pt x="6049" y="1053"/>
                    </a:cubicBezTo>
                    <a:cubicBezTo>
                      <a:pt x="6049" y="1633"/>
                      <a:pt x="6521" y="2104"/>
                      <a:pt x="7100" y="2104"/>
                    </a:cubicBezTo>
                    <a:cubicBezTo>
                      <a:pt x="7681" y="2104"/>
                      <a:pt x="8153" y="1633"/>
                      <a:pt x="8153" y="1053"/>
                    </a:cubicBezTo>
                    <a:cubicBezTo>
                      <a:pt x="8153" y="473"/>
                      <a:pt x="7681" y="1"/>
                      <a:pt x="7100" y="1"/>
                    </a:cubicBezTo>
                    <a:close/>
                    <a:moveTo>
                      <a:pt x="13152" y="1"/>
                    </a:moveTo>
                    <a:cubicBezTo>
                      <a:pt x="12572" y="1"/>
                      <a:pt x="12100" y="471"/>
                      <a:pt x="12099" y="1053"/>
                    </a:cubicBezTo>
                    <a:cubicBezTo>
                      <a:pt x="12099" y="1633"/>
                      <a:pt x="12572" y="2104"/>
                      <a:pt x="13152" y="2104"/>
                    </a:cubicBezTo>
                    <a:cubicBezTo>
                      <a:pt x="13732" y="2104"/>
                      <a:pt x="14199" y="1633"/>
                      <a:pt x="14199" y="1053"/>
                    </a:cubicBezTo>
                    <a:cubicBezTo>
                      <a:pt x="14199" y="473"/>
                      <a:pt x="13732" y="1"/>
                      <a:pt x="13152" y="1"/>
                    </a:cubicBezTo>
                    <a:close/>
                    <a:moveTo>
                      <a:pt x="19200" y="1"/>
                    </a:moveTo>
                    <a:cubicBezTo>
                      <a:pt x="18619" y="1"/>
                      <a:pt x="18147" y="471"/>
                      <a:pt x="18149" y="1053"/>
                    </a:cubicBezTo>
                    <a:cubicBezTo>
                      <a:pt x="18149" y="1633"/>
                      <a:pt x="18621" y="2104"/>
                      <a:pt x="19200" y="2104"/>
                    </a:cubicBezTo>
                    <a:cubicBezTo>
                      <a:pt x="19781" y="2104"/>
                      <a:pt x="20253" y="1633"/>
                      <a:pt x="20253" y="1053"/>
                    </a:cubicBezTo>
                    <a:cubicBezTo>
                      <a:pt x="20253" y="473"/>
                      <a:pt x="19781" y="1"/>
                      <a:pt x="19200" y="1"/>
                    </a:cubicBezTo>
                    <a:close/>
                    <a:moveTo>
                      <a:pt x="25248" y="1"/>
                    </a:moveTo>
                    <a:cubicBezTo>
                      <a:pt x="24667" y="1"/>
                      <a:pt x="24196" y="471"/>
                      <a:pt x="24196" y="1053"/>
                    </a:cubicBezTo>
                    <a:cubicBezTo>
                      <a:pt x="24196" y="1633"/>
                      <a:pt x="24667" y="2104"/>
                      <a:pt x="25248" y="2104"/>
                    </a:cubicBezTo>
                    <a:cubicBezTo>
                      <a:pt x="25829" y="2104"/>
                      <a:pt x="26299" y="1633"/>
                      <a:pt x="26299" y="1053"/>
                    </a:cubicBezTo>
                    <a:cubicBezTo>
                      <a:pt x="26299" y="473"/>
                      <a:pt x="25827" y="1"/>
                      <a:pt x="25248" y="1"/>
                    </a:cubicBezTo>
                    <a:close/>
                    <a:moveTo>
                      <a:pt x="31299" y="1"/>
                    </a:moveTo>
                    <a:cubicBezTo>
                      <a:pt x="30719" y="1"/>
                      <a:pt x="30248" y="471"/>
                      <a:pt x="30248" y="1053"/>
                    </a:cubicBezTo>
                    <a:cubicBezTo>
                      <a:pt x="30248" y="1633"/>
                      <a:pt x="30719" y="2104"/>
                      <a:pt x="31299" y="2104"/>
                    </a:cubicBezTo>
                    <a:cubicBezTo>
                      <a:pt x="31880" y="2104"/>
                      <a:pt x="32351" y="1633"/>
                      <a:pt x="32351" y="1053"/>
                    </a:cubicBezTo>
                    <a:cubicBezTo>
                      <a:pt x="32351" y="473"/>
                      <a:pt x="31880" y="1"/>
                      <a:pt x="3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1"/>
              <p:cNvSpPr/>
              <p:nvPr/>
            </p:nvSpPr>
            <p:spPr>
              <a:xfrm>
                <a:off x="1350325" y="970000"/>
                <a:ext cx="54700" cy="52650"/>
              </a:xfrm>
              <a:custGeom>
                <a:avLst/>
                <a:gdLst/>
                <a:ahLst/>
                <a:cxnLst/>
                <a:rect l="l" t="t" r="r" b="b"/>
                <a:pathLst>
                  <a:path w="2188" h="2106" extrusionOk="0">
                    <a:moveTo>
                      <a:pt x="1051" y="1"/>
                    </a:moveTo>
                    <a:cubicBezTo>
                      <a:pt x="778" y="1"/>
                      <a:pt x="505" y="115"/>
                      <a:pt x="311" y="307"/>
                    </a:cubicBezTo>
                    <a:cubicBezTo>
                      <a:pt x="113" y="506"/>
                      <a:pt x="0" y="777"/>
                      <a:pt x="0" y="1054"/>
                    </a:cubicBezTo>
                    <a:cubicBezTo>
                      <a:pt x="0" y="1330"/>
                      <a:pt x="113" y="1600"/>
                      <a:pt x="311" y="1799"/>
                    </a:cubicBezTo>
                    <a:cubicBezTo>
                      <a:pt x="503" y="1991"/>
                      <a:pt x="778" y="2105"/>
                      <a:pt x="1051" y="2105"/>
                    </a:cubicBezTo>
                    <a:cubicBezTo>
                      <a:pt x="1329" y="2105"/>
                      <a:pt x="1603" y="1991"/>
                      <a:pt x="1796" y="1799"/>
                    </a:cubicBezTo>
                    <a:cubicBezTo>
                      <a:pt x="2187" y="1407"/>
                      <a:pt x="2187" y="701"/>
                      <a:pt x="1796" y="307"/>
                    </a:cubicBezTo>
                    <a:cubicBezTo>
                      <a:pt x="1604" y="115"/>
                      <a:pt x="1329"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 name="Google Shape;235;p11"/>
            <p:cNvGrpSpPr/>
            <p:nvPr/>
          </p:nvGrpSpPr>
          <p:grpSpPr>
            <a:xfrm flipH="1">
              <a:off x="7387238" y="4333600"/>
              <a:ext cx="1370725" cy="540800"/>
              <a:chOff x="1442275" y="2891575"/>
              <a:chExt cx="1370725" cy="540800"/>
            </a:xfrm>
          </p:grpSpPr>
          <p:sp>
            <p:nvSpPr>
              <p:cNvPr id="236" name="Google Shape;236;p11"/>
              <p:cNvSpPr/>
              <p:nvPr/>
            </p:nvSpPr>
            <p:spPr>
              <a:xfrm>
                <a:off x="1494900" y="3227975"/>
                <a:ext cx="629300" cy="8500"/>
              </a:xfrm>
              <a:custGeom>
                <a:avLst/>
                <a:gdLst/>
                <a:ahLst/>
                <a:cxnLst/>
                <a:rect l="l" t="t" r="r" b="b"/>
                <a:pathLst>
                  <a:path w="25172" h="340" extrusionOk="0">
                    <a:moveTo>
                      <a:pt x="170" y="0"/>
                    </a:moveTo>
                    <a:cubicBezTo>
                      <a:pt x="76" y="0"/>
                      <a:pt x="1" y="76"/>
                      <a:pt x="1" y="170"/>
                    </a:cubicBezTo>
                    <a:cubicBezTo>
                      <a:pt x="1" y="263"/>
                      <a:pt x="76" y="340"/>
                      <a:pt x="170" y="340"/>
                    </a:cubicBezTo>
                    <a:lnTo>
                      <a:pt x="25003" y="340"/>
                    </a:lnTo>
                    <a:cubicBezTo>
                      <a:pt x="25097" y="340"/>
                      <a:pt x="25171" y="263"/>
                      <a:pt x="25171" y="170"/>
                    </a:cubicBezTo>
                    <a:cubicBezTo>
                      <a:pt x="25171" y="76"/>
                      <a:pt x="25095" y="0"/>
                      <a:pt x="25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a:off x="2087875" y="3200175"/>
                <a:ext cx="64150" cy="64100"/>
              </a:xfrm>
              <a:custGeom>
                <a:avLst/>
                <a:gdLst/>
                <a:ahLst/>
                <a:cxnLst/>
                <a:rect l="l" t="t" r="r" b="b"/>
                <a:pathLst>
                  <a:path w="2566" h="2564" extrusionOk="0">
                    <a:moveTo>
                      <a:pt x="1284" y="0"/>
                    </a:moveTo>
                    <a:cubicBezTo>
                      <a:pt x="576" y="0"/>
                      <a:pt x="3" y="574"/>
                      <a:pt x="3" y="1282"/>
                    </a:cubicBezTo>
                    <a:cubicBezTo>
                      <a:pt x="1" y="1989"/>
                      <a:pt x="576" y="2564"/>
                      <a:pt x="1284" y="2564"/>
                    </a:cubicBezTo>
                    <a:cubicBezTo>
                      <a:pt x="1993" y="2564"/>
                      <a:pt x="2566" y="1990"/>
                      <a:pt x="2566" y="1282"/>
                    </a:cubicBezTo>
                    <a:cubicBezTo>
                      <a:pt x="2566" y="574"/>
                      <a:pt x="1993" y="0"/>
                      <a:pt x="1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a:off x="2599250" y="2944225"/>
                <a:ext cx="185975" cy="8500"/>
              </a:xfrm>
              <a:custGeom>
                <a:avLst/>
                <a:gdLst/>
                <a:ahLst/>
                <a:cxnLst/>
                <a:rect l="l" t="t" r="r" b="b"/>
                <a:pathLst>
                  <a:path w="7439" h="340" extrusionOk="0">
                    <a:moveTo>
                      <a:pt x="171" y="1"/>
                    </a:moveTo>
                    <a:cubicBezTo>
                      <a:pt x="77" y="1"/>
                      <a:pt x="1" y="77"/>
                      <a:pt x="1" y="170"/>
                    </a:cubicBezTo>
                    <a:cubicBezTo>
                      <a:pt x="1" y="264"/>
                      <a:pt x="77" y="340"/>
                      <a:pt x="171" y="340"/>
                    </a:cubicBezTo>
                    <a:lnTo>
                      <a:pt x="7268" y="340"/>
                    </a:lnTo>
                    <a:cubicBezTo>
                      <a:pt x="7362" y="340"/>
                      <a:pt x="7439" y="264"/>
                      <a:pt x="7439" y="170"/>
                    </a:cubicBezTo>
                    <a:cubicBezTo>
                      <a:pt x="7439" y="77"/>
                      <a:pt x="7362" y="1"/>
                      <a:pt x="7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1"/>
              <p:cNvSpPr/>
              <p:nvPr/>
            </p:nvSpPr>
            <p:spPr>
              <a:xfrm>
                <a:off x="2748900" y="2916400"/>
                <a:ext cx="64100" cy="64075"/>
              </a:xfrm>
              <a:custGeom>
                <a:avLst/>
                <a:gdLst/>
                <a:ahLst/>
                <a:cxnLst/>
                <a:rect l="l" t="t" r="r" b="b"/>
                <a:pathLst>
                  <a:path w="2564" h="2563" extrusionOk="0">
                    <a:moveTo>
                      <a:pt x="1282" y="0"/>
                    </a:moveTo>
                    <a:cubicBezTo>
                      <a:pt x="574" y="0"/>
                      <a:pt x="0" y="573"/>
                      <a:pt x="0" y="1281"/>
                    </a:cubicBezTo>
                    <a:cubicBezTo>
                      <a:pt x="0" y="1990"/>
                      <a:pt x="574" y="2563"/>
                      <a:pt x="1282" y="2563"/>
                    </a:cubicBezTo>
                    <a:cubicBezTo>
                      <a:pt x="1990" y="2563"/>
                      <a:pt x="2564" y="1990"/>
                      <a:pt x="2564" y="1281"/>
                    </a:cubicBezTo>
                    <a:cubicBezTo>
                      <a:pt x="2564" y="573"/>
                      <a:pt x="1990" y="0"/>
                      <a:pt x="12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1"/>
              <p:cNvSpPr/>
              <p:nvPr/>
            </p:nvSpPr>
            <p:spPr>
              <a:xfrm>
                <a:off x="1737250" y="2944150"/>
                <a:ext cx="575300" cy="290800"/>
              </a:xfrm>
              <a:custGeom>
                <a:avLst/>
                <a:gdLst/>
                <a:ahLst/>
                <a:cxnLst/>
                <a:rect l="l" t="t" r="r" b="b"/>
                <a:pathLst>
                  <a:path w="23012" h="11632" extrusionOk="0">
                    <a:moveTo>
                      <a:pt x="11558" y="0"/>
                    </a:moveTo>
                    <a:cubicBezTo>
                      <a:pt x="11512" y="0"/>
                      <a:pt x="11470" y="20"/>
                      <a:pt x="11437" y="50"/>
                    </a:cubicBezTo>
                    <a:cubicBezTo>
                      <a:pt x="11437" y="50"/>
                      <a:pt x="8598" y="2885"/>
                      <a:pt x="5758" y="5719"/>
                    </a:cubicBezTo>
                    <a:cubicBezTo>
                      <a:pt x="1" y="11470"/>
                      <a:pt x="1" y="11470"/>
                      <a:pt x="50" y="11586"/>
                    </a:cubicBezTo>
                    <a:lnTo>
                      <a:pt x="213" y="11520"/>
                    </a:lnTo>
                    <a:lnTo>
                      <a:pt x="338" y="11632"/>
                    </a:lnTo>
                    <a:cubicBezTo>
                      <a:pt x="505" y="11444"/>
                      <a:pt x="7767" y="4196"/>
                      <a:pt x="11628" y="341"/>
                    </a:cubicBezTo>
                    <a:lnTo>
                      <a:pt x="22842" y="341"/>
                    </a:lnTo>
                    <a:cubicBezTo>
                      <a:pt x="22935" y="341"/>
                      <a:pt x="23011" y="265"/>
                      <a:pt x="23011" y="170"/>
                    </a:cubicBezTo>
                    <a:cubicBezTo>
                      <a:pt x="23011" y="76"/>
                      <a:pt x="22935" y="0"/>
                      <a:pt x="228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a:off x="2291225" y="2931375"/>
                <a:ext cx="73900" cy="34125"/>
              </a:xfrm>
              <a:custGeom>
                <a:avLst/>
                <a:gdLst/>
                <a:ahLst/>
                <a:cxnLst/>
                <a:rect l="l" t="t" r="r" b="b"/>
                <a:pathLst>
                  <a:path w="2956" h="1365" extrusionOk="0">
                    <a:moveTo>
                      <a:pt x="683" y="0"/>
                    </a:moveTo>
                    <a:cubicBezTo>
                      <a:pt x="306" y="0"/>
                      <a:pt x="1" y="306"/>
                      <a:pt x="1" y="683"/>
                    </a:cubicBezTo>
                    <a:cubicBezTo>
                      <a:pt x="1" y="1059"/>
                      <a:pt x="306" y="1365"/>
                      <a:pt x="683" y="1365"/>
                    </a:cubicBezTo>
                    <a:lnTo>
                      <a:pt x="2274" y="1365"/>
                    </a:lnTo>
                    <a:cubicBezTo>
                      <a:pt x="2650" y="1365"/>
                      <a:pt x="2955" y="1060"/>
                      <a:pt x="2956" y="683"/>
                    </a:cubicBezTo>
                    <a:cubicBezTo>
                      <a:pt x="2956" y="306"/>
                      <a:pt x="2650" y="0"/>
                      <a:pt x="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a:off x="2406000" y="2931375"/>
                <a:ext cx="99775" cy="34125"/>
              </a:xfrm>
              <a:custGeom>
                <a:avLst/>
                <a:gdLst/>
                <a:ahLst/>
                <a:cxnLst/>
                <a:rect l="l" t="t" r="r" b="b"/>
                <a:pathLst>
                  <a:path w="3991" h="1365" extrusionOk="0">
                    <a:moveTo>
                      <a:pt x="684" y="0"/>
                    </a:moveTo>
                    <a:cubicBezTo>
                      <a:pt x="308" y="0"/>
                      <a:pt x="1" y="306"/>
                      <a:pt x="1" y="683"/>
                    </a:cubicBezTo>
                    <a:cubicBezTo>
                      <a:pt x="1" y="1059"/>
                      <a:pt x="308" y="1365"/>
                      <a:pt x="684" y="1365"/>
                    </a:cubicBezTo>
                    <a:lnTo>
                      <a:pt x="3309" y="1365"/>
                    </a:lnTo>
                    <a:cubicBezTo>
                      <a:pt x="3685" y="1365"/>
                      <a:pt x="3991" y="1060"/>
                      <a:pt x="3991" y="683"/>
                    </a:cubicBezTo>
                    <a:cubicBezTo>
                      <a:pt x="3991" y="306"/>
                      <a:pt x="3685" y="0"/>
                      <a:pt x="3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1"/>
              <p:cNvSpPr/>
              <p:nvPr/>
            </p:nvSpPr>
            <p:spPr>
              <a:xfrm>
                <a:off x="2546650" y="2931375"/>
                <a:ext cx="73925" cy="34125"/>
              </a:xfrm>
              <a:custGeom>
                <a:avLst/>
                <a:gdLst/>
                <a:ahLst/>
                <a:cxnLst/>
                <a:rect l="l" t="t" r="r" b="b"/>
                <a:pathLst>
                  <a:path w="2957" h="1365" extrusionOk="0">
                    <a:moveTo>
                      <a:pt x="684" y="0"/>
                    </a:moveTo>
                    <a:cubicBezTo>
                      <a:pt x="306" y="0"/>
                      <a:pt x="1" y="306"/>
                      <a:pt x="1" y="683"/>
                    </a:cubicBezTo>
                    <a:cubicBezTo>
                      <a:pt x="1" y="1059"/>
                      <a:pt x="306" y="1365"/>
                      <a:pt x="684" y="1365"/>
                    </a:cubicBezTo>
                    <a:lnTo>
                      <a:pt x="2275" y="1365"/>
                    </a:lnTo>
                    <a:cubicBezTo>
                      <a:pt x="2651" y="1365"/>
                      <a:pt x="2957" y="1060"/>
                      <a:pt x="2957" y="683"/>
                    </a:cubicBezTo>
                    <a:cubicBezTo>
                      <a:pt x="2957" y="306"/>
                      <a:pt x="2651" y="0"/>
                      <a:pt x="22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1"/>
              <p:cNvSpPr/>
              <p:nvPr/>
            </p:nvSpPr>
            <p:spPr>
              <a:xfrm>
                <a:off x="1906550" y="3227925"/>
                <a:ext cx="563675" cy="151925"/>
              </a:xfrm>
              <a:custGeom>
                <a:avLst/>
                <a:gdLst/>
                <a:ahLst/>
                <a:cxnLst/>
                <a:rect l="l" t="t" r="r" b="b"/>
                <a:pathLst>
                  <a:path w="22547" h="6077" extrusionOk="0">
                    <a:moveTo>
                      <a:pt x="187" y="0"/>
                    </a:moveTo>
                    <a:cubicBezTo>
                      <a:pt x="144" y="0"/>
                      <a:pt x="100" y="17"/>
                      <a:pt x="67" y="50"/>
                    </a:cubicBezTo>
                    <a:cubicBezTo>
                      <a:pt x="1" y="118"/>
                      <a:pt x="1" y="225"/>
                      <a:pt x="67" y="292"/>
                    </a:cubicBezTo>
                    <a:lnTo>
                      <a:pt x="5802" y="6026"/>
                    </a:lnTo>
                    <a:cubicBezTo>
                      <a:pt x="5834" y="6059"/>
                      <a:pt x="5878" y="6076"/>
                      <a:pt x="5922" y="6076"/>
                    </a:cubicBezTo>
                    <a:lnTo>
                      <a:pt x="22376" y="6076"/>
                    </a:lnTo>
                    <a:cubicBezTo>
                      <a:pt x="22471" y="6076"/>
                      <a:pt x="22547" y="5999"/>
                      <a:pt x="22545" y="5904"/>
                    </a:cubicBezTo>
                    <a:cubicBezTo>
                      <a:pt x="22545" y="5811"/>
                      <a:pt x="22469" y="5735"/>
                      <a:pt x="22375" y="5735"/>
                    </a:cubicBezTo>
                    <a:lnTo>
                      <a:pt x="5992" y="5735"/>
                    </a:lnTo>
                    <a:lnTo>
                      <a:pt x="307" y="50"/>
                    </a:lnTo>
                    <a:cubicBezTo>
                      <a:pt x="274" y="17"/>
                      <a:pt x="230" y="0"/>
                      <a:pt x="1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a:off x="2433925" y="3343500"/>
                <a:ext cx="64075" cy="64100"/>
              </a:xfrm>
              <a:custGeom>
                <a:avLst/>
                <a:gdLst/>
                <a:ahLst/>
                <a:cxnLst/>
                <a:rect l="l" t="t" r="r" b="b"/>
                <a:pathLst>
                  <a:path w="2563" h="2564" extrusionOk="0">
                    <a:moveTo>
                      <a:pt x="1281" y="1"/>
                    </a:moveTo>
                    <a:cubicBezTo>
                      <a:pt x="573" y="1"/>
                      <a:pt x="0" y="574"/>
                      <a:pt x="0" y="1283"/>
                    </a:cubicBezTo>
                    <a:cubicBezTo>
                      <a:pt x="0" y="1990"/>
                      <a:pt x="573" y="2563"/>
                      <a:pt x="1281" y="2563"/>
                    </a:cubicBezTo>
                    <a:cubicBezTo>
                      <a:pt x="1990" y="2563"/>
                      <a:pt x="2563" y="1990"/>
                      <a:pt x="2563" y="1283"/>
                    </a:cubicBezTo>
                    <a:cubicBezTo>
                      <a:pt x="2563" y="574"/>
                      <a:pt x="1990" y="1"/>
                      <a:pt x="12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a:off x="1969350" y="2891575"/>
                <a:ext cx="113700" cy="113725"/>
              </a:xfrm>
              <a:custGeom>
                <a:avLst/>
                <a:gdLst/>
                <a:ahLst/>
                <a:cxnLst/>
                <a:rect l="l" t="t" r="r" b="b"/>
                <a:pathLst>
                  <a:path w="4548" h="4549" extrusionOk="0">
                    <a:moveTo>
                      <a:pt x="2274" y="1"/>
                    </a:moveTo>
                    <a:cubicBezTo>
                      <a:pt x="1019" y="1"/>
                      <a:pt x="1" y="1019"/>
                      <a:pt x="1" y="2274"/>
                    </a:cubicBezTo>
                    <a:cubicBezTo>
                      <a:pt x="1" y="3530"/>
                      <a:pt x="1019" y="4548"/>
                      <a:pt x="2274" y="4548"/>
                    </a:cubicBezTo>
                    <a:cubicBezTo>
                      <a:pt x="3530" y="4548"/>
                      <a:pt x="4547" y="3530"/>
                      <a:pt x="4547" y="2274"/>
                    </a:cubicBezTo>
                    <a:cubicBezTo>
                      <a:pt x="4547" y="1019"/>
                      <a:pt x="3530" y="1"/>
                      <a:pt x="2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a:off x="1442275" y="3175350"/>
                <a:ext cx="113725" cy="113725"/>
              </a:xfrm>
              <a:custGeom>
                <a:avLst/>
                <a:gdLst/>
                <a:ahLst/>
                <a:cxnLst/>
                <a:rect l="l" t="t" r="r" b="b"/>
                <a:pathLst>
                  <a:path w="4549" h="4549" extrusionOk="0">
                    <a:moveTo>
                      <a:pt x="2275" y="1"/>
                    </a:moveTo>
                    <a:cubicBezTo>
                      <a:pt x="1020" y="1"/>
                      <a:pt x="1" y="1019"/>
                      <a:pt x="1" y="2275"/>
                    </a:cubicBezTo>
                    <a:cubicBezTo>
                      <a:pt x="1" y="3531"/>
                      <a:pt x="1020" y="4548"/>
                      <a:pt x="2275" y="4548"/>
                    </a:cubicBezTo>
                    <a:cubicBezTo>
                      <a:pt x="3531" y="4548"/>
                      <a:pt x="4549" y="3531"/>
                      <a:pt x="4549" y="2275"/>
                    </a:cubicBezTo>
                    <a:cubicBezTo>
                      <a:pt x="4549" y="1019"/>
                      <a:pt x="3531" y="1"/>
                      <a:pt x="22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a:off x="1992225" y="3318725"/>
                <a:ext cx="124775" cy="113650"/>
              </a:xfrm>
              <a:custGeom>
                <a:avLst/>
                <a:gdLst/>
                <a:ahLst/>
                <a:cxnLst/>
                <a:rect l="l" t="t" r="r" b="b"/>
                <a:pathLst>
                  <a:path w="4991" h="4546" extrusionOk="0">
                    <a:moveTo>
                      <a:pt x="2496" y="0"/>
                    </a:moveTo>
                    <a:cubicBezTo>
                      <a:pt x="1914" y="0"/>
                      <a:pt x="1332" y="222"/>
                      <a:pt x="888" y="666"/>
                    </a:cubicBezTo>
                    <a:cubicBezTo>
                      <a:pt x="0" y="1553"/>
                      <a:pt x="0" y="2993"/>
                      <a:pt x="888" y="3880"/>
                    </a:cubicBezTo>
                    <a:cubicBezTo>
                      <a:pt x="1332" y="4324"/>
                      <a:pt x="1914" y="4546"/>
                      <a:pt x="2496" y="4546"/>
                    </a:cubicBezTo>
                    <a:cubicBezTo>
                      <a:pt x="3078" y="4546"/>
                      <a:pt x="3660" y="4324"/>
                      <a:pt x="4103" y="3880"/>
                    </a:cubicBezTo>
                    <a:cubicBezTo>
                      <a:pt x="4990" y="2993"/>
                      <a:pt x="4990" y="1554"/>
                      <a:pt x="4103" y="666"/>
                    </a:cubicBezTo>
                    <a:cubicBezTo>
                      <a:pt x="3660" y="222"/>
                      <a:pt x="3078" y="0"/>
                      <a:pt x="24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1"/>
              <p:cNvSpPr/>
              <p:nvPr/>
            </p:nvSpPr>
            <p:spPr>
              <a:xfrm>
                <a:off x="1685600" y="3175350"/>
                <a:ext cx="113675" cy="113725"/>
              </a:xfrm>
              <a:custGeom>
                <a:avLst/>
                <a:gdLst/>
                <a:ahLst/>
                <a:cxnLst/>
                <a:rect l="l" t="t" r="r" b="b"/>
                <a:pathLst>
                  <a:path w="4547" h="4549" extrusionOk="0">
                    <a:moveTo>
                      <a:pt x="2273" y="1"/>
                    </a:moveTo>
                    <a:cubicBezTo>
                      <a:pt x="1018" y="1"/>
                      <a:pt x="0" y="1019"/>
                      <a:pt x="0" y="2275"/>
                    </a:cubicBezTo>
                    <a:cubicBezTo>
                      <a:pt x="0" y="3531"/>
                      <a:pt x="1018" y="4548"/>
                      <a:pt x="2273" y="4548"/>
                    </a:cubicBezTo>
                    <a:cubicBezTo>
                      <a:pt x="3529" y="4548"/>
                      <a:pt x="4547" y="3531"/>
                      <a:pt x="4547" y="2275"/>
                    </a:cubicBezTo>
                    <a:cubicBezTo>
                      <a:pt x="4547" y="1019"/>
                      <a:pt x="3529" y="1"/>
                      <a:pt x="2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0" name="Google Shape;250;p11"/>
          <p:cNvSpPr txBox="1">
            <a:spLocks noGrp="1"/>
          </p:cNvSpPr>
          <p:nvPr>
            <p:ph type="title" hasCustomPrompt="1"/>
          </p:nvPr>
        </p:nvSpPr>
        <p:spPr>
          <a:xfrm>
            <a:off x="713225" y="1750725"/>
            <a:ext cx="6275100" cy="11979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51" name="Google Shape;251;p11"/>
          <p:cNvSpPr txBox="1">
            <a:spLocks noGrp="1"/>
          </p:cNvSpPr>
          <p:nvPr>
            <p:ph type="subTitle" idx="1"/>
          </p:nvPr>
        </p:nvSpPr>
        <p:spPr>
          <a:xfrm>
            <a:off x="713225" y="3074825"/>
            <a:ext cx="6275100" cy="444300"/>
          </a:xfrm>
          <a:prstGeom prst="rect">
            <a:avLst/>
          </a:prstGeom>
          <a:solidFill>
            <a:schemeClr val="lt2"/>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53"/>
        <p:cNvGrpSpPr/>
        <p:nvPr/>
      </p:nvGrpSpPr>
      <p:grpSpPr>
        <a:xfrm>
          <a:off x="0" y="0"/>
          <a:ext cx="0" cy="0"/>
          <a:chOff x="0" y="0"/>
          <a:chExt cx="0" cy="0"/>
        </a:xfrm>
      </p:grpSpPr>
      <p:pic>
        <p:nvPicPr>
          <p:cNvPr id="254" name="Google Shape;254;p13"/>
          <p:cNvPicPr preferRelativeResize="0"/>
          <p:nvPr/>
        </p:nvPicPr>
        <p:blipFill>
          <a:blip r:embed="rId2">
            <a:alphaModFix amt="51000"/>
          </a:blip>
          <a:stretch>
            <a:fillRect/>
          </a:stretch>
        </p:blipFill>
        <p:spPr>
          <a:xfrm>
            <a:off x="-1" y="0"/>
            <a:ext cx="9143998" cy="5143500"/>
          </a:xfrm>
          <a:prstGeom prst="rect">
            <a:avLst/>
          </a:prstGeom>
          <a:noFill/>
          <a:ln>
            <a:noFill/>
          </a:ln>
        </p:spPr>
      </p:pic>
      <p:sp>
        <p:nvSpPr>
          <p:cNvPr id="255" name="Google Shape;25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6" name="Google Shape;256;p13"/>
          <p:cNvSpPr txBox="1">
            <a:spLocks noGrp="1"/>
          </p:cNvSpPr>
          <p:nvPr>
            <p:ph type="title" idx="2" hasCustomPrompt="1"/>
          </p:nvPr>
        </p:nvSpPr>
        <p:spPr>
          <a:xfrm>
            <a:off x="1576638" y="1283271"/>
            <a:ext cx="734700" cy="731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7" name="Google Shape;257;p13"/>
          <p:cNvSpPr txBox="1">
            <a:spLocks noGrp="1"/>
          </p:cNvSpPr>
          <p:nvPr>
            <p:ph type="title" idx="3" hasCustomPrompt="1"/>
          </p:nvPr>
        </p:nvSpPr>
        <p:spPr>
          <a:xfrm>
            <a:off x="1576650" y="3015191"/>
            <a:ext cx="734700" cy="731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8" name="Google Shape;258;p13"/>
          <p:cNvSpPr txBox="1">
            <a:spLocks noGrp="1"/>
          </p:cNvSpPr>
          <p:nvPr>
            <p:ph type="title" idx="4" hasCustomPrompt="1"/>
          </p:nvPr>
        </p:nvSpPr>
        <p:spPr>
          <a:xfrm>
            <a:off x="4204650" y="1283271"/>
            <a:ext cx="734700" cy="731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9" name="Google Shape;259;p13"/>
          <p:cNvSpPr txBox="1">
            <a:spLocks noGrp="1"/>
          </p:cNvSpPr>
          <p:nvPr>
            <p:ph type="title" idx="5" hasCustomPrompt="1"/>
          </p:nvPr>
        </p:nvSpPr>
        <p:spPr>
          <a:xfrm>
            <a:off x="4204663" y="3015191"/>
            <a:ext cx="734700" cy="731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0" name="Google Shape;260;p13"/>
          <p:cNvSpPr txBox="1">
            <a:spLocks noGrp="1"/>
          </p:cNvSpPr>
          <p:nvPr>
            <p:ph type="title" idx="6" hasCustomPrompt="1"/>
          </p:nvPr>
        </p:nvSpPr>
        <p:spPr>
          <a:xfrm>
            <a:off x="6832663" y="1283271"/>
            <a:ext cx="734700" cy="731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1" name="Google Shape;261;p13"/>
          <p:cNvSpPr txBox="1">
            <a:spLocks noGrp="1"/>
          </p:cNvSpPr>
          <p:nvPr>
            <p:ph type="title" idx="7" hasCustomPrompt="1"/>
          </p:nvPr>
        </p:nvSpPr>
        <p:spPr>
          <a:xfrm>
            <a:off x="6832675" y="3015191"/>
            <a:ext cx="734700" cy="731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2" name="Google Shape;262;p13"/>
          <p:cNvSpPr txBox="1">
            <a:spLocks noGrp="1"/>
          </p:cNvSpPr>
          <p:nvPr>
            <p:ph type="subTitle" idx="1"/>
          </p:nvPr>
        </p:nvSpPr>
        <p:spPr>
          <a:xfrm>
            <a:off x="1029600" y="2014663"/>
            <a:ext cx="18288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63" name="Google Shape;263;p13"/>
          <p:cNvSpPr txBox="1">
            <a:spLocks noGrp="1"/>
          </p:cNvSpPr>
          <p:nvPr>
            <p:ph type="subTitle" idx="8"/>
          </p:nvPr>
        </p:nvSpPr>
        <p:spPr>
          <a:xfrm>
            <a:off x="3657613" y="2014663"/>
            <a:ext cx="18288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64" name="Google Shape;264;p13"/>
          <p:cNvSpPr txBox="1">
            <a:spLocks noGrp="1"/>
          </p:cNvSpPr>
          <p:nvPr>
            <p:ph type="subTitle" idx="9"/>
          </p:nvPr>
        </p:nvSpPr>
        <p:spPr>
          <a:xfrm>
            <a:off x="6285625" y="2014663"/>
            <a:ext cx="18288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65" name="Google Shape;265;p13"/>
          <p:cNvSpPr txBox="1">
            <a:spLocks noGrp="1"/>
          </p:cNvSpPr>
          <p:nvPr>
            <p:ph type="subTitle" idx="13"/>
          </p:nvPr>
        </p:nvSpPr>
        <p:spPr>
          <a:xfrm>
            <a:off x="1029588" y="3745550"/>
            <a:ext cx="18288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66" name="Google Shape;266;p13"/>
          <p:cNvSpPr txBox="1">
            <a:spLocks noGrp="1"/>
          </p:cNvSpPr>
          <p:nvPr>
            <p:ph type="subTitle" idx="14"/>
          </p:nvPr>
        </p:nvSpPr>
        <p:spPr>
          <a:xfrm>
            <a:off x="3657600" y="3745550"/>
            <a:ext cx="18288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67" name="Google Shape;267;p13"/>
          <p:cNvSpPr txBox="1">
            <a:spLocks noGrp="1"/>
          </p:cNvSpPr>
          <p:nvPr>
            <p:ph type="subTitle" idx="15"/>
          </p:nvPr>
        </p:nvSpPr>
        <p:spPr>
          <a:xfrm>
            <a:off x="6285613" y="3745550"/>
            <a:ext cx="18288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268" name="Google Shape;268;p13"/>
          <p:cNvGrpSpPr/>
          <p:nvPr/>
        </p:nvGrpSpPr>
        <p:grpSpPr>
          <a:xfrm>
            <a:off x="-328362" y="119913"/>
            <a:ext cx="9395225" cy="4974163"/>
            <a:chOff x="-328362" y="119913"/>
            <a:chExt cx="9395225" cy="4974163"/>
          </a:xfrm>
        </p:grpSpPr>
        <p:grpSp>
          <p:nvGrpSpPr>
            <p:cNvPr id="269" name="Google Shape;269;p13"/>
            <p:cNvGrpSpPr/>
            <p:nvPr/>
          </p:nvGrpSpPr>
          <p:grpSpPr>
            <a:xfrm>
              <a:off x="-328362" y="4604000"/>
              <a:ext cx="2083175" cy="490075"/>
              <a:chOff x="4249200" y="1725050"/>
              <a:chExt cx="2083175" cy="490075"/>
            </a:xfrm>
          </p:grpSpPr>
          <p:sp>
            <p:nvSpPr>
              <p:cNvPr id="270" name="Google Shape;270;p13"/>
              <p:cNvSpPr/>
              <p:nvPr/>
            </p:nvSpPr>
            <p:spPr>
              <a:xfrm>
                <a:off x="4308925" y="2086325"/>
                <a:ext cx="1707600" cy="128800"/>
              </a:xfrm>
              <a:custGeom>
                <a:avLst/>
                <a:gdLst/>
                <a:ahLst/>
                <a:cxnLst/>
                <a:rect l="l" t="t" r="r" b="b"/>
                <a:pathLst>
                  <a:path w="68304" h="5152" extrusionOk="0">
                    <a:moveTo>
                      <a:pt x="32499" y="1"/>
                    </a:moveTo>
                    <a:lnTo>
                      <a:pt x="27650" y="4851"/>
                    </a:lnTo>
                    <a:lnTo>
                      <a:pt x="0" y="4851"/>
                    </a:lnTo>
                    <a:lnTo>
                      <a:pt x="0" y="5152"/>
                    </a:lnTo>
                    <a:lnTo>
                      <a:pt x="27775" y="5152"/>
                    </a:lnTo>
                    <a:lnTo>
                      <a:pt x="32624" y="302"/>
                    </a:lnTo>
                    <a:lnTo>
                      <a:pt x="68303" y="302"/>
                    </a:lnTo>
                    <a:lnTo>
                      <a:pt x="683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3"/>
              <p:cNvSpPr/>
              <p:nvPr/>
            </p:nvSpPr>
            <p:spPr>
              <a:xfrm>
                <a:off x="4249200" y="1888950"/>
                <a:ext cx="1901425" cy="255925"/>
              </a:xfrm>
              <a:custGeom>
                <a:avLst/>
                <a:gdLst/>
                <a:ahLst/>
                <a:cxnLst/>
                <a:rect l="l" t="t" r="r" b="b"/>
                <a:pathLst>
                  <a:path w="76057" h="10237" extrusionOk="0">
                    <a:moveTo>
                      <a:pt x="56808" y="0"/>
                    </a:moveTo>
                    <a:lnTo>
                      <a:pt x="46873" y="9935"/>
                    </a:lnTo>
                    <a:lnTo>
                      <a:pt x="27055" y="9935"/>
                    </a:lnTo>
                    <a:lnTo>
                      <a:pt x="22244" y="5124"/>
                    </a:lnTo>
                    <a:lnTo>
                      <a:pt x="1" y="5124"/>
                    </a:lnTo>
                    <a:lnTo>
                      <a:pt x="1" y="5425"/>
                    </a:lnTo>
                    <a:lnTo>
                      <a:pt x="22119" y="5425"/>
                    </a:lnTo>
                    <a:lnTo>
                      <a:pt x="26930" y="10237"/>
                    </a:lnTo>
                    <a:lnTo>
                      <a:pt x="46998" y="10237"/>
                    </a:lnTo>
                    <a:lnTo>
                      <a:pt x="56933" y="301"/>
                    </a:lnTo>
                    <a:lnTo>
                      <a:pt x="76056" y="301"/>
                    </a:lnTo>
                    <a:lnTo>
                      <a:pt x="760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3"/>
              <p:cNvSpPr/>
              <p:nvPr/>
            </p:nvSpPr>
            <p:spPr>
              <a:xfrm>
                <a:off x="4285100" y="1725050"/>
                <a:ext cx="1548425" cy="186700"/>
              </a:xfrm>
              <a:custGeom>
                <a:avLst/>
                <a:gdLst/>
                <a:ahLst/>
                <a:cxnLst/>
                <a:rect l="l" t="t" r="r" b="b"/>
                <a:pathLst>
                  <a:path w="61937" h="7468" extrusionOk="0">
                    <a:moveTo>
                      <a:pt x="38840" y="1"/>
                    </a:moveTo>
                    <a:lnTo>
                      <a:pt x="31676" y="7165"/>
                    </a:lnTo>
                    <a:lnTo>
                      <a:pt x="1" y="7165"/>
                    </a:lnTo>
                    <a:lnTo>
                      <a:pt x="1" y="7467"/>
                    </a:lnTo>
                    <a:lnTo>
                      <a:pt x="31800" y="7467"/>
                    </a:lnTo>
                    <a:lnTo>
                      <a:pt x="38965" y="303"/>
                    </a:lnTo>
                    <a:lnTo>
                      <a:pt x="61936" y="303"/>
                    </a:lnTo>
                    <a:lnTo>
                      <a:pt x="619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3"/>
              <p:cNvSpPr/>
              <p:nvPr/>
            </p:nvSpPr>
            <p:spPr>
              <a:xfrm>
                <a:off x="5884550" y="1851850"/>
                <a:ext cx="70825" cy="81775"/>
              </a:xfrm>
              <a:custGeom>
                <a:avLst/>
                <a:gdLst/>
                <a:ahLst/>
                <a:cxnLst/>
                <a:rect l="l" t="t" r="r" b="b"/>
                <a:pathLst>
                  <a:path w="2833" h="3271" extrusionOk="0">
                    <a:moveTo>
                      <a:pt x="0" y="0"/>
                    </a:moveTo>
                    <a:lnTo>
                      <a:pt x="0" y="3270"/>
                    </a:lnTo>
                    <a:lnTo>
                      <a:pt x="2832" y="163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3"/>
              <p:cNvSpPr/>
              <p:nvPr/>
            </p:nvSpPr>
            <p:spPr>
              <a:xfrm>
                <a:off x="5978825" y="1851850"/>
                <a:ext cx="70775" cy="81775"/>
              </a:xfrm>
              <a:custGeom>
                <a:avLst/>
                <a:gdLst/>
                <a:ahLst/>
                <a:cxnLst/>
                <a:rect l="l" t="t" r="r" b="b"/>
                <a:pathLst>
                  <a:path w="2831" h="3271" extrusionOk="0">
                    <a:moveTo>
                      <a:pt x="0" y="0"/>
                    </a:moveTo>
                    <a:lnTo>
                      <a:pt x="0" y="3270"/>
                    </a:lnTo>
                    <a:lnTo>
                      <a:pt x="2830" y="163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3"/>
              <p:cNvSpPr/>
              <p:nvPr/>
            </p:nvSpPr>
            <p:spPr>
              <a:xfrm>
                <a:off x="6073075" y="1851850"/>
                <a:ext cx="70800" cy="81775"/>
              </a:xfrm>
              <a:custGeom>
                <a:avLst/>
                <a:gdLst/>
                <a:ahLst/>
                <a:cxnLst/>
                <a:rect l="l" t="t" r="r" b="b"/>
                <a:pathLst>
                  <a:path w="2832" h="3271" extrusionOk="0">
                    <a:moveTo>
                      <a:pt x="1" y="0"/>
                    </a:moveTo>
                    <a:lnTo>
                      <a:pt x="1" y="3270"/>
                    </a:lnTo>
                    <a:lnTo>
                      <a:pt x="2832" y="163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3"/>
              <p:cNvSpPr/>
              <p:nvPr/>
            </p:nvSpPr>
            <p:spPr>
              <a:xfrm>
                <a:off x="6167325" y="1851850"/>
                <a:ext cx="70825" cy="81775"/>
              </a:xfrm>
              <a:custGeom>
                <a:avLst/>
                <a:gdLst/>
                <a:ahLst/>
                <a:cxnLst/>
                <a:rect l="l" t="t" r="r" b="b"/>
                <a:pathLst>
                  <a:path w="2833" h="3271" extrusionOk="0">
                    <a:moveTo>
                      <a:pt x="1" y="0"/>
                    </a:moveTo>
                    <a:lnTo>
                      <a:pt x="1" y="3270"/>
                    </a:lnTo>
                    <a:lnTo>
                      <a:pt x="2833" y="163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3"/>
              <p:cNvSpPr/>
              <p:nvPr/>
            </p:nvSpPr>
            <p:spPr>
              <a:xfrm>
                <a:off x="6261625" y="1851850"/>
                <a:ext cx="70750" cy="81775"/>
              </a:xfrm>
              <a:custGeom>
                <a:avLst/>
                <a:gdLst/>
                <a:ahLst/>
                <a:cxnLst/>
                <a:rect l="l" t="t" r="r" b="b"/>
                <a:pathLst>
                  <a:path w="2830" h="3271" extrusionOk="0">
                    <a:moveTo>
                      <a:pt x="0" y="0"/>
                    </a:moveTo>
                    <a:lnTo>
                      <a:pt x="0" y="3270"/>
                    </a:lnTo>
                    <a:lnTo>
                      <a:pt x="2830" y="163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3"/>
              <p:cNvSpPr/>
              <p:nvPr/>
            </p:nvSpPr>
            <p:spPr>
              <a:xfrm>
                <a:off x="4765500" y="1743500"/>
                <a:ext cx="84325" cy="84350"/>
              </a:xfrm>
              <a:custGeom>
                <a:avLst/>
                <a:gdLst/>
                <a:ahLst/>
                <a:cxnLst/>
                <a:rect l="l" t="t" r="r" b="b"/>
                <a:pathLst>
                  <a:path w="3373" h="3374" extrusionOk="0">
                    <a:moveTo>
                      <a:pt x="1686" y="1"/>
                    </a:moveTo>
                    <a:cubicBezTo>
                      <a:pt x="756" y="1"/>
                      <a:pt x="0" y="755"/>
                      <a:pt x="0" y="1687"/>
                    </a:cubicBezTo>
                    <a:cubicBezTo>
                      <a:pt x="0" y="2619"/>
                      <a:pt x="756" y="3373"/>
                      <a:pt x="1686" y="3373"/>
                    </a:cubicBezTo>
                    <a:cubicBezTo>
                      <a:pt x="2618" y="3373"/>
                      <a:pt x="3372" y="2619"/>
                      <a:pt x="3372" y="1687"/>
                    </a:cubicBezTo>
                    <a:cubicBezTo>
                      <a:pt x="3372" y="755"/>
                      <a:pt x="2618" y="1"/>
                      <a:pt x="16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3"/>
              <p:cNvSpPr/>
              <p:nvPr/>
            </p:nvSpPr>
            <p:spPr>
              <a:xfrm>
                <a:off x="4896900" y="1760250"/>
                <a:ext cx="50850" cy="50850"/>
              </a:xfrm>
              <a:custGeom>
                <a:avLst/>
                <a:gdLst/>
                <a:ahLst/>
                <a:cxnLst/>
                <a:rect l="l" t="t" r="r" b="b"/>
                <a:pathLst>
                  <a:path w="2034" h="2034" extrusionOk="0">
                    <a:moveTo>
                      <a:pt x="1017" y="303"/>
                    </a:moveTo>
                    <a:cubicBezTo>
                      <a:pt x="1412" y="303"/>
                      <a:pt x="1732" y="623"/>
                      <a:pt x="1732" y="1017"/>
                    </a:cubicBezTo>
                    <a:cubicBezTo>
                      <a:pt x="1732" y="1412"/>
                      <a:pt x="1412" y="1732"/>
                      <a:pt x="1017" y="1732"/>
                    </a:cubicBezTo>
                    <a:cubicBezTo>
                      <a:pt x="623" y="1732"/>
                      <a:pt x="303" y="1412"/>
                      <a:pt x="303" y="1017"/>
                    </a:cubicBezTo>
                    <a:cubicBezTo>
                      <a:pt x="303" y="623"/>
                      <a:pt x="623" y="303"/>
                      <a:pt x="1017" y="303"/>
                    </a:cubicBezTo>
                    <a:close/>
                    <a:moveTo>
                      <a:pt x="1017" y="0"/>
                    </a:moveTo>
                    <a:cubicBezTo>
                      <a:pt x="457" y="0"/>
                      <a:pt x="0" y="456"/>
                      <a:pt x="0" y="1017"/>
                    </a:cubicBezTo>
                    <a:cubicBezTo>
                      <a:pt x="0" y="1578"/>
                      <a:pt x="457" y="2033"/>
                      <a:pt x="1017" y="2033"/>
                    </a:cubicBezTo>
                    <a:cubicBezTo>
                      <a:pt x="1577" y="2033"/>
                      <a:pt x="2033" y="1577"/>
                      <a:pt x="2033" y="1017"/>
                    </a:cubicBezTo>
                    <a:cubicBezTo>
                      <a:pt x="2033" y="457"/>
                      <a:pt x="1577"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3"/>
              <p:cNvSpPr/>
              <p:nvPr/>
            </p:nvSpPr>
            <p:spPr>
              <a:xfrm>
                <a:off x="4985075" y="1764025"/>
                <a:ext cx="43275" cy="43300"/>
              </a:xfrm>
              <a:custGeom>
                <a:avLst/>
                <a:gdLst/>
                <a:ahLst/>
                <a:cxnLst/>
                <a:rect l="l" t="t" r="r" b="b"/>
                <a:pathLst>
                  <a:path w="1731" h="1732" extrusionOk="0">
                    <a:moveTo>
                      <a:pt x="866" y="1"/>
                    </a:moveTo>
                    <a:cubicBezTo>
                      <a:pt x="387" y="1"/>
                      <a:pt x="0" y="388"/>
                      <a:pt x="0" y="866"/>
                    </a:cubicBezTo>
                    <a:cubicBezTo>
                      <a:pt x="0" y="1344"/>
                      <a:pt x="387" y="1731"/>
                      <a:pt x="866" y="1731"/>
                    </a:cubicBezTo>
                    <a:cubicBezTo>
                      <a:pt x="1344" y="1731"/>
                      <a:pt x="1731" y="1344"/>
                      <a:pt x="1731" y="866"/>
                    </a:cubicBezTo>
                    <a:cubicBezTo>
                      <a:pt x="1731" y="388"/>
                      <a:pt x="1343" y="1"/>
                      <a:pt x="8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3"/>
              <p:cNvSpPr/>
              <p:nvPr/>
            </p:nvSpPr>
            <p:spPr>
              <a:xfrm>
                <a:off x="5069400" y="1764025"/>
                <a:ext cx="43325" cy="43300"/>
              </a:xfrm>
              <a:custGeom>
                <a:avLst/>
                <a:gdLst/>
                <a:ahLst/>
                <a:cxnLst/>
                <a:rect l="l" t="t" r="r" b="b"/>
                <a:pathLst>
                  <a:path w="1733" h="1732" extrusionOk="0">
                    <a:moveTo>
                      <a:pt x="867" y="1"/>
                    </a:moveTo>
                    <a:cubicBezTo>
                      <a:pt x="389" y="1"/>
                      <a:pt x="1" y="388"/>
                      <a:pt x="1" y="866"/>
                    </a:cubicBezTo>
                    <a:cubicBezTo>
                      <a:pt x="1" y="1344"/>
                      <a:pt x="389" y="1731"/>
                      <a:pt x="867" y="1731"/>
                    </a:cubicBezTo>
                    <a:cubicBezTo>
                      <a:pt x="1345" y="1731"/>
                      <a:pt x="1732" y="1344"/>
                      <a:pt x="1732" y="866"/>
                    </a:cubicBezTo>
                    <a:cubicBezTo>
                      <a:pt x="1732" y="388"/>
                      <a:pt x="1345" y="1"/>
                      <a:pt x="8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282;p13"/>
            <p:cNvGrpSpPr/>
            <p:nvPr/>
          </p:nvGrpSpPr>
          <p:grpSpPr>
            <a:xfrm rot="5400000">
              <a:off x="7614300" y="1027825"/>
              <a:ext cx="2360475" cy="544650"/>
              <a:chOff x="1492450" y="1911750"/>
              <a:chExt cx="2360475" cy="544650"/>
            </a:xfrm>
          </p:grpSpPr>
          <p:sp>
            <p:nvSpPr>
              <p:cNvPr id="283" name="Google Shape;283;p13"/>
              <p:cNvSpPr/>
              <p:nvPr/>
            </p:nvSpPr>
            <p:spPr>
              <a:xfrm>
                <a:off x="3086750" y="2015325"/>
                <a:ext cx="154050" cy="4100"/>
              </a:xfrm>
              <a:custGeom>
                <a:avLst/>
                <a:gdLst/>
                <a:ahLst/>
                <a:cxnLst/>
                <a:rect l="l" t="t" r="r" b="b"/>
                <a:pathLst>
                  <a:path w="6162" h="164" extrusionOk="0">
                    <a:moveTo>
                      <a:pt x="82" y="0"/>
                    </a:moveTo>
                    <a:cubicBezTo>
                      <a:pt x="36" y="0"/>
                      <a:pt x="1" y="37"/>
                      <a:pt x="1" y="82"/>
                    </a:cubicBezTo>
                    <a:cubicBezTo>
                      <a:pt x="1" y="126"/>
                      <a:pt x="36" y="163"/>
                      <a:pt x="82" y="163"/>
                    </a:cubicBezTo>
                    <a:lnTo>
                      <a:pt x="6080" y="163"/>
                    </a:lnTo>
                    <a:cubicBezTo>
                      <a:pt x="6127" y="163"/>
                      <a:pt x="6161" y="126"/>
                      <a:pt x="6161" y="82"/>
                    </a:cubicBezTo>
                    <a:cubicBezTo>
                      <a:pt x="6161" y="37"/>
                      <a:pt x="6124" y="0"/>
                      <a:pt x="6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p:nvPr/>
            </p:nvSpPr>
            <p:spPr>
              <a:xfrm>
                <a:off x="32233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8" y="1234"/>
                      <a:pt x="1234" y="957"/>
                      <a:pt x="1234" y="617"/>
                    </a:cubicBezTo>
                    <a:cubicBezTo>
                      <a:pt x="1234" y="277"/>
                      <a:pt x="958"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3"/>
              <p:cNvSpPr/>
              <p:nvPr/>
            </p:nvSpPr>
            <p:spPr>
              <a:xfrm>
                <a:off x="2679100" y="2009100"/>
                <a:ext cx="35625" cy="16475"/>
              </a:xfrm>
              <a:custGeom>
                <a:avLst/>
                <a:gdLst/>
                <a:ahLst/>
                <a:cxnLst/>
                <a:rect l="l" t="t" r="r" b="b"/>
                <a:pathLst>
                  <a:path w="1425" h="659" extrusionOk="0">
                    <a:moveTo>
                      <a:pt x="329" y="0"/>
                    </a:moveTo>
                    <a:cubicBezTo>
                      <a:pt x="147" y="0"/>
                      <a:pt x="1" y="147"/>
                      <a:pt x="1" y="330"/>
                    </a:cubicBezTo>
                    <a:cubicBezTo>
                      <a:pt x="1" y="511"/>
                      <a:pt x="148" y="658"/>
                      <a:pt x="329" y="658"/>
                    </a:cubicBezTo>
                    <a:lnTo>
                      <a:pt x="1095" y="658"/>
                    </a:lnTo>
                    <a:cubicBezTo>
                      <a:pt x="1277" y="658"/>
                      <a:pt x="1425" y="511"/>
                      <a:pt x="1425" y="330"/>
                    </a:cubicBezTo>
                    <a:cubicBezTo>
                      <a:pt x="1425" y="147"/>
                      <a:pt x="1277"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3"/>
              <p:cNvSpPr/>
              <p:nvPr/>
            </p:nvSpPr>
            <p:spPr>
              <a:xfrm>
                <a:off x="2740975" y="2009100"/>
                <a:ext cx="294175" cy="16475"/>
              </a:xfrm>
              <a:custGeom>
                <a:avLst/>
                <a:gdLst/>
                <a:ahLst/>
                <a:cxnLst/>
                <a:rect l="l" t="t" r="r" b="b"/>
                <a:pathLst>
                  <a:path w="11767" h="659" extrusionOk="0">
                    <a:moveTo>
                      <a:pt x="330" y="0"/>
                    </a:moveTo>
                    <a:cubicBezTo>
                      <a:pt x="148" y="0"/>
                      <a:pt x="1" y="147"/>
                      <a:pt x="1" y="330"/>
                    </a:cubicBezTo>
                    <a:cubicBezTo>
                      <a:pt x="1" y="511"/>
                      <a:pt x="150" y="658"/>
                      <a:pt x="330" y="658"/>
                    </a:cubicBezTo>
                    <a:lnTo>
                      <a:pt x="1825" y="658"/>
                    </a:lnTo>
                    <a:cubicBezTo>
                      <a:pt x="2006" y="658"/>
                      <a:pt x="2154" y="511"/>
                      <a:pt x="2154" y="330"/>
                    </a:cubicBezTo>
                    <a:cubicBezTo>
                      <a:pt x="2154" y="147"/>
                      <a:pt x="2006" y="0"/>
                      <a:pt x="1825" y="0"/>
                    </a:cubicBezTo>
                    <a:close/>
                    <a:moveTo>
                      <a:pt x="3534" y="0"/>
                    </a:moveTo>
                    <a:cubicBezTo>
                      <a:pt x="3353" y="0"/>
                      <a:pt x="3206" y="147"/>
                      <a:pt x="3206" y="330"/>
                    </a:cubicBezTo>
                    <a:cubicBezTo>
                      <a:pt x="3206" y="511"/>
                      <a:pt x="3354" y="658"/>
                      <a:pt x="3534" y="658"/>
                    </a:cubicBezTo>
                    <a:lnTo>
                      <a:pt x="5029" y="658"/>
                    </a:lnTo>
                    <a:cubicBezTo>
                      <a:pt x="5211" y="658"/>
                      <a:pt x="5358" y="511"/>
                      <a:pt x="5358" y="330"/>
                    </a:cubicBezTo>
                    <a:cubicBezTo>
                      <a:pt x="5358" y="147"/>
                      <a:pt x="5211" y="0"/>
                      <a:pt x="5029" y="0"/>
                    </a:cubicBezTo>
                    <a:close/>
                    <a:moveTo>
                      <a:pt x="6739" y="0"/>
                    </a:moveTo>
                    <a:cubicBezTo>
                      <a:pt x="6556" y="0"/>
                      <a:pt x="6410" y="147"/>
                      <a:pt x="6410" y="330"/>
                    </a:cubicBezTo>
                    <a:cubicBezTo>
                      <a:pt x="6410" y="511"/>
                      <a:pt x="6558" y="658"/>
                      <a:pt x="6739" y="658"/>
                    </a:cubicBezTo>
                    <a:lnTo>
                      <a:pt x="8234" y="658"/>
                    </a:lnTo>
                    <a:cubicBezTo>
                      <a:pt x="8414" y="658"/>
                      <a:pt x="8562" y="511"/>
                      <a:pt x="8562" y="330"/>
                    </a:cubicBezTo>
                    <a:cubicBezTo>
                      <a:pt x="8562" y="147"/>
                      <a:pt x="8414" y="0"/>
                      <a:pt x="8234" y="0"/>
                    </a:cubicBezTo>
                    <a:close/>
                    <a:moveTo>
                      <a:pt x="9942" y="0"/>
                    </a:moveTo>
                    <a:cubicBezTo>
                      <a:pt x="9760" y="0"/>
                      <a:pt x="9613" y="147"/>
                      <a:pt x="9613" y="330"/>
                    </a:cubicBezTo>
                    <a:cubicBezTo>
                      <a:pt x="9613" y="511"/>
                      <a:pt x="9761" y="658"/>
                      <a:pt x="9942" y="658"/>
                    </a:cubicBezTo>
                    <a:lnTo>
                      <a:pt x="11437" y="658"/>
                    </a:lnTo>
                    <a:cubicBezTo>
                      <a:pt x="11619" y="658"/>
                      <a:pt x="11766" y="511"/>
                      <a:pt x="11766" y="330"/>
                    </a:cubicBezTo>
                    <a:cubicBezTo>
                      <a:pt x="11766" y="147"/>
                      <a:pt x="11617"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3"/>
              <p:cNvSpPr/>
              <p:nvPr/>
            </p:nvSpPr>
            <p:spPr>
              <a:xfrm>
                <a:off x="3061400" y="2009100"/>
                <a:ext cx="35625" cy="16475"/>
              </a:xfrm>
              <a:custGeom>
                <a:avLst/>
                <a:gdLst/>
                <a:ahLst/>
                <a:cxnLst/>
                <a:rect l="l" t="t" r="r" b="b"/>
                <a:pathLst>
                  <a:path w="1425" h="659" extrusionOk="0">
                    <a:moveTo>
                      <a:pt x="330" y="0"/>
                    </a:moveTo>
                    <a:cubicBezTo>
                      <a:pt x="147" y="0"/>
                      <a:pt x="0" y="147"/>
                      <a:pt x="0" y="330"/>
                    </a:cubicBezTo>
                    <a:cubicBezTo>
                      <a:pt x="0" y="511"/>
                      <a:pt x="148" y="658"/>
                      <a:pt x="330" y="658"/>
                    </a:cubicBezTo>
                    <a:lnTo>
                      <a:pt x="1096" y="658"/>
                    </a:lnTo>
                    <a:cubicBezTo>
                      <a:pt x="1278" y="658"/>
                      <a:pt x="1424" y="511"/>
                      <a:pt x="1424" y="330"/>
                    </a:cubicBezTo>
                    <a:cubicBezTo>
                      <a:pt x="1424" y="147"/>
                      <a:pt x="1277"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3"/>
              <p:cNvSpPr/>
              <p:nvPr/>
            </p:nvSpPr>
            <p:spPr>
              <a:xfrm>
                <a:off x="1520225" y="2015300"/>
                <a:ext cx="1169125" cy="235550"/>
              </a:xfrm>
              <a:custGeom>
                <a:avLst/>
                <a:gdLst/>
                <a:ahLst/>
                <a:cxnLst/>
                <a:rect l="l" t="t" r="r" b="b"/>
                <a:pathLst>
                  <a:path w="46765" h="9422" extrusionOk="0">
                    <a:moveTo>
                      <a:pt x="9349" y="0"/>
                    </a:moveTo>
                    <a:cubicBezTo>
                      <a:pt x="9328" y="0"/>
                      <a:pt x="9306" y="9"/>
                      <a:pt x="9291" y="24"/>
                    </a:cubicBezTo>
                    <a:lnTo>
                      <a:pt x="34" y="9281"/>
                    </a:lnTo>
                    <a:cubicBezTo>
                      <a:pt x="1" y="9313"/>
                      <a:pt x="1" y="9365"/>
                      <a:pt x="34" y="9397"/>
                    </a:cubicBezTo>
                    <a:cubicBezTo>
                      <a:pt x="50" y="9413"/>
                      <a:pt x="70" y="9421"/>
                      <a:pt x="92" y="9421"/>
                    </a:cubicBezTo>
                    <a:cubicBezTo>
                      <a:pt x="114" y="9421"/>
                      <a:pt x="135" y="9414"/>
                      <a:pt x="152" y="9395"/>
                    </a:cubicBezTo>
                    <a:lnTo>
                      <a:pt x="9384" y="163"/>
                    </a:lnTo>
                    <a:lnTo>
                      <a:pt x="46683" y="163"/>
                    </a:lnTo>
                    <a:cubicBezTo>
                      <a:pt x="46727" y="163"/>
                      <a:pt x="46764" y="126"/>
                      <a:pt x="46764" y="82"/>
                    </a:cubicBezTo>
                    <a:cubicBezTo>
                      <a:pt x="46764" y="36"/>
                      <a:pt x="46727" y="0"/>
                      <a:pt x="466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3"/>
              <p:cNvSpPr/>
              <p:nvPr/>
            </p:nvSpPr>
            <p:spPr>
              <a:xfrm>
                <a:off x="2102650" y="1925075"/>
                <a:ext cx="175350" cy="94350"/>
              </a:xfrm>
              <a:custGeom>
                <a:avLst/>
                <a:gdLst/>
                <a:ahLst/>
                <a:cxnLst/>
                <a:rect l="l" t="t" r="r" b="b"/>
                <a:pathLst>
                  <a:path w="7014" h="3774" extrusionOk="0">
                    <a:moveTo>
                      <a:pt x="3699" y="1"/>
                    </a:moveTo>
                    <a:cubicBezTo>
                      <a:pt x="3677" y="1"/>
                      <a:pt x="3655" y="11"/>
                      <a:pt x="3641" y="25"/>
                    </a:cubicBezTo>
                    <a:lnTo>
                      <a:pt x="33" y="3633"/>
                    </a:lnTo>
                    <a:cubicBezTo>
                      <a:pt x="0" y="3665"/>
                      <a:pt x="0" y="3717"/>
                      <a:pt x="33" y="3748"/>
                    </a:cubicBezTo>
                    <a:cubicBezTo>
                      <a:pt x="49" y="3765"/>
                      <a:pt x="70" y="3773"/>
                      <a:pt x="92" y="3773"/>
                    </a:cubicBezTo>
                    <a:cubicBezTo>
                      <a:pt x="113" y="3773"/>
                      <a:pt x="133" y="3766"/>
                      <a:pt x="149" y="3747"/>
                    </a:cubicBezTo>
                    <a:lnTo>
                      <a:pt x="3734" y="164"/>
                    </a:lnTo>
                    <a:lnTo>
                      <a:pt x="6932" y="164"/>
                    </a:lnTo>
                    <a:cubicBezTo>
                      <a:pt x="6976" y="164"/>
                      <a:pt x="7013" y="127"/>
                      <a:pt x="7013" y="82"/>
                    </a:cubicBezTo>
                    <a:cubicBezTo>
                      <a:pt x="7013" y="38"/>
                      <a:pt x="6976"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p:nvPr/>
            </p:nvSpPr>
            <p:spPr>
              <a:xfrm>
                <a:off x="2260500" y="1911750"/>
                <a:ext cx="30900" cy="30875"/>
              </a:xfrm>
              <a:custGeom>
                <a:avLst/>
                <a:gdLst/>
                <a:ahLst/>
                <a:cxnLst/>
                <a:rect l="l" t="t" r="r" b="b"/>
                <a:pathLst>
                  <a:path w="1236" h="1235" extrusionOk="0">
                    <a:moveTo>
                      <a:pt x="618" y="0"/>
                    </a:moveTo>
                    <a:cubicBezTo>
                      <a:pt x="278" y="0"/>
                      <a:pt x="0" y="276"/>
                      <a:pt x="0" y="617"/>
                    </a:cubicBezTo>
                    <a:cubicBezTo>
                      <a:pt x="0" y="958"/>
                      <a:pt x="278" y="1234"/>
                      <a:pt x="618" y="1234"/>
                    </a:cubicBezTo>
                    <a:cubicBezTo>
                      <a:pt x="958" y="1234"/>
                      <a:pt x="1235" y="958"/>
                      <a:pt x="1235" y="617"/>
                    </a:cubicBezTo>
                    <a:cubicBezTo>
                      <a:pt x="1235" y="276"/>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3"/>
              <p:cNvSpPr/>
              <p:nvPr/>
            </p:nvSpPr>
            <p:spPr>
              <a:xfrm>
                <a:off x="2538650" y="2015275"/>
                <a:ext cx="461325" cy="131575"/>
              </a:xfrm>
              <a:custGeom>
                <a:avLst/>
                <a:gdLst/>
                <a:ahLst/>
                <a:cxnLst/>
                <a:rect l="l" t="t" r="r" b="b"/>
                <a:pathLst>
                  <a:path w="18453" h="5263" extrusionOk="0">
                    <a:moveTo>
                      <a:pt x="91" y="1"/>
                    </a:moveTo>
                    <a:cubicBezTo>
                      <a:pt x="70" y="1"/>
                      <a:pt x="49" y="9"/>
                      <a:pt x="33" y="25"/>
                    </a:cubicBezTo>
                    <a:cubicBezTo>
                      <a:pt x="0" y="57"/>
                      <a:pt x="0" y="109"/>
                      <a:pt x="33" y="140"/>
                    </a:cubicBezTo>
                    <a:lnTo>
                      <a:pt x="5130" y="5238"/>
                    </a:lnTo>
                    <a:cubicBezTo>
                      <a:pt x="5147" y="5254"/>
                      <a:pt x="5167" y="5263"/>
                      <a:pt x="5189" y="5263"/>
                    </a:cubicBezTo>
                    <a:lnTo>
                      <a:pt x="18372" y="5263"/>
                    </a:lnTo>
                    <a:cubicBezTo>
                      <a:pt x="18419" y="5263"/>
                      <a:pt x="18452" y="5225"/>
                      <a:pt x="18452" y="5180"/>
                    </a:cubicBezTo>
                    <a:cubicBezTo>
                      <a:pt x="18452" y="5135"/>
                      <a:pt x="18415" y="5099"/>
                      <a:pt x="18371" y="5099"/>
                    </a:cubicBezTo>
                    <a:lnTo>
                      <a:pt x="5222" y="5099"/>
                    </a:lnTo>
                    <a:lnTo>
                      <a:pt x="148" y="25"/>
                    </a:lnTo>
                    <a:cubicBezTo>
                      <a:pt x="133" y="9"/>
                      <a:pt x="112" y="1"/>
                      <a:pt x="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3"/>
              <p:cNvSpPr/>
              <p:nvPr/>
            </p:nvSpPr>
            <p:spPr>
              <a:xfrm>
                <a:off x="2982525" y="2129350"/>
                <a:ext cx="30875" cy="30875"/>
              </a:xfrm>
              <a:custGeom>
                <a:avLst/>
                <a:gdLst/>
                <a:ahLst/>
                <a:cxnLst/>
                <a:rect l="l" t="t" r="r" b="b"/>
                <a:pathLst>
                  <a:path w="1235" h="1235" extrusionOk="0">
                    <a:moveTo>
                      <a:pt x="617" y="1"/>
                    </a:moveTo>
                    <a:cubicBezTo>
                      <a:pt x="277" y="1"/>
                      <a:pt x="0" y="277"/>
                      <a:pt x="0" y="618"/>
                    </a:cubicBezTo>
                    <a:cubicBezTo>
                      <a:pt x="0" y="959"/>
                      <a:pt x="277" y="1235"/>
                      <a:pt x="617" y="1235"/>
                    </a:cubicBezTo>
                    <a:cubicBezTo>
                      <a:pt x="957" y="1235"/>
                      <a:pt x="1234" y="959"/>
                      <a:pt x="1234" y="618"/>
                    </a:cubicBezTo>
                    <a:cubicBezTo>
                      <a:pt x="1234" y="277"/>
                      <a:pt x="957" y="1"/>
                      <a:pt x="6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3"/>
              <p:cNvSpPr/>
              <p:nvPr/>
            </p:nvSpPr>
            <p:spPr>
              <a:xfrm>
                <a:off x="1997625" y="2015300"/>
                <a:ext cx="1841950" cy="415750"/>
              </a:xfrm>
              <a:custGeom>
                <a:avLst/>
                <a:gdLst/>
                <a:ahLst/>
                <a:cxnLst/>
                <a:rect l="l" t="t" r="r" b="b"/>
                <a:pathLst>
                  <a:path w="73678" h="16630" extrusionOk="0">
                    <a:moveTo>
                      <a:pt x="92" y="0"/>
                    </a:moveTo>
                    <a:cubicBezTo>
                      <a:pt x="71" y="0"/>
                      <a:pt x="50" y="8"/>
                      <a:pt x="33" y="24"/>
                    </a:cubicBezTo>
                    <a:cubicBezTo>
                      <a:pt x="1" y="56"/>
                      <a:pt x="1" y="108"/>
                      <a:pt x="33" y="139"/>
                    </a:cubicBezTo>
                    <a:lnTo>
                      <a:pt x="16498" y="16605"/>
                    </a:lnTo>
                    <a:cubicBezTo>
                      <a:pt x="16514" y="16621"/>
                      <a:pt x="16535" y="16629"/>
                      <a:pt x="16557" y="16629"/>
                    </a:cubicBezTo>
                    <a:lnTo>
                      <a:pt x="73595" y="16629"/>
                    </a:lnTo>
                    <a:cubicBezTo>
                      <a:pt x="73641" y="16629"/>
                      <a:pt x="73677" y="16592"/>
                      <a:pt x="73676" y="16548"/>
                    </a:cubicBezTo>
                    <a:cubicBezTo>
                      <a:pt x="73676" y="16503"/>
                      <a:pt x="73639" y="16466"/>
                      <a:pt x="73595" y="16466"/>
                    </a:cubicBezTo>
                    <a:lnTo>
                      <a:pt x="16590" y="16466"/>
                    </a:lnTo>
                    <a:lnTo>
                      <a:pt x="148" y="24"/>
                    </a:lnTo>
                    <a:cubicBezTo>
                      <a:pt x="133" y="8"/>
                      <a:pt x="112"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3"/>
              <p:cNvSpPr/>
              <p:nvPr/>
            </p:nvSpPr>
            <p:spPr>
              <a:xfrm>
                <a:off x="3822050" y="2413550"/>
                <a:ext cx="30875" cy="30850"/>
              </a:xfrm>
              <a:custGeom>
                <a:avLst/>
                <a:gdLst/>
                <a:ahLst/>
                <a:cxnLst/>
                <a:rect l="l" t="t" r="r" b="b"/>
                <a:pathLst>
                  <a:path w="1235" h="1234" extrusionOk="0">
                    <a:moveTo>
                      <a:pt x="618" y="0"/>
                    </a:moveTo>
                    <a:cubicBezTo>
                      <a:pt x="277" y="0"/>
                      <a:pt x="0" y="277"/>
                      <a:pt x="0" y="618"/>
                    </a:cubicBezTo>
                    <a:cubicBezTo>
                      <a:pt x="0" y="958"/>
                      <a:pt x="277" y="1234"/>
                      <a:pt x="618" y="1234"/>
                    </a:cubicBezTo>
                    <a:cubicBezTo>
                      <a:pt x="958" y="1234"/>
                      <a:pt x="1234" y="958"/>
                      <a:pt x="1234" y="618"/>
                    </a:cubicBezTo>
                    <a:cubicBezTo>
                      <a:pt x="1234" y="277"/>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3"/>
              <p:cNvSpPr/>
              <p:nvPr/>
            </p:nvSpPr>
            <p:spPr>
              <a:xfrm>
                <a:off x="2220000" y="2015325"/>
                <a:ext cx="10525" cy="4100"/>
              </a:xfrm>
              <a:custGeom>
                <a:avLst/>
                <a:gdLst/>
                <a:ahLst/>
                <a:cxnLst/>
                <a:rect l="l" t="t" r="r" b="b"/>
                <a:pathLst>
                  <a:path w="421" h="164" extrusionOk="0">
                    <a:moveTo>
                      <a:pt x="82" y="0"/>
                    </a:moveTo>
                    <a:cubicBezTo>
                      <a:pt x="38" y="0"/>
                      <a:pt x="1" y="37"/>
                      <a:pt x="1" y="82"/>
                    </a:cubicBezTo>
                    <a:cubicBezTo>
                      <a:pt x="1" y="126"/>
                      <a:pt x="38" y="163"/>
                      <a:pt x="82" y="163"/>
                    </a:cubicBezTo>
                    <a:lnTo>
                      <a:pt x="339" y="163"/>
                    </a:lnTo>
                    <a:cubicBezTo>
                      <a:pt x="384" y="163"/>
                      <a:pt x="420" y="126"/>
                      <a:pt x="420" y="82"/>
                    </a:cubicBezTo>
                    <a:cubicBezTo>
                      <a:pt x="420" y="37"/>
                      <a:pt x="383" y="0"/>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3"/>
              <p:cNvSpPr/>
              <p:nvPr/>
            </p:nvSpPr>
            <p:spPr>
              <a:xfrm>
                <a:off x="2213025" y="2001950"/>
                <a:ext cx="30875" cy="30875"/>
              </a:xfrm>
              <a:custGeom>
                <a:avLst/>
                <a:gdLst/>
                <a:ahLst/>
                <a:cxnLst/>
                <a:rect l="l" t="t" r="r" b="b"/>
                <a:pathLst>
                  <a:path w="1235" h="1235" extrusionOk="0">
                    <a:moveTo>
                      <a:pt x="618" y="0"/>
                    </a:moveTo>
                    <a:cubicBezTo>
                      <a:pt x="276" y="0"/>
                      <a:pt x="0" y="275"/>
                      <a:pt x="0" y="617"/>
                    </a:cubicBezTo>
                    <a:cubicBezTo>
                      <a:pt x="0" y="958"/>
                      <a:pt x="276" y="1234"/>
                      <a:pt x="618" y="1234"/>
                    </a:cubicBezTo>
                    <a:cubicBezTo>
                      <a:pt x="958" y="1234"/>
                      <a:pt x="1234" y="958"/>
                      <a:pt x="1234" y="617"/>
                    </a:cubicBezTo>
                    <a:cubicBezTo>
                      <a:pt x="1234" y="275"/>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3"/>
              <p:cNvSpPr/>
              <p:nvPr/>
            </p:nvSpPr>
            <p:spPr>
              <a:xfrm>
                <a:off x="227515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3"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3"/>
              <p:cNvSpPr/>
              <p:nvPr/>
            </p:nvSpPr>
            <p:spPr>
              <a:xfrm>
                <a:off x="22681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3"/>
              <p:cNvSpPr/>
              <p:nvPr/>
            </p:nvSpPr>
            <p:spPr>
              <a:xfrm>
                <a:off x="233030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2"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3"/>
              <p:cNvSpPr/>
              <p:nvPr/>
            </p:nvSpPr>
            <p:spPr>
              <a:xfrm>
                <a:off x="2323325"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3"/>
              <p:cNvSpPr/>
              <p:nvPr/>
            </p:nvSpPr>
            <p:spPr>
              <a:xfrm>
                <a:off x="1492450" y="2221400"/>
                <a:ext cx="60150" cy="54800"/>
              </a:xfrm>
              <a:custGeom>
                <a:avLst/>
                <a:gdLst/>
                <a:ahLst/>
                <a:cxnLst/>
                <a:rect l="l" t="t" r="r" b="b"/>
                <a:pathLst>
                  <a:path w="2406" h="2192" extrusionOk="0">
                    <a:moveTo>
                      <a:pt x="1203" y="1"/>
                    </a:moveTo>
                    <a:cubicBezTo>
                      <a:pt x="923" y="1"/>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3"/>
              <p:cNvSpPr/>
              <p:nvPr/>
            </p:nvSpPr>
            <p:spPr>
              <a:xfrm>
                <a:off x="2638300" y="2117400"/>
                <a:ext cx="60150" cy="54800"/>
              </a:xfrm>
              <a:custGeom>
                <a:avLst/>
                <a:gdLst/>
                <a:ahLst/>
                <a:cxnLst/>
                <a:rect l="l" t="t" r="r" b="b"/>
                <a:pathLst>
                  <a:path w="2406" h="2192" extrusionOk="0">
                    <a:moveTo>
                      <a:pt x="1203" y="1"/>
                    </a:moveTo>
                    <a:cubicBezTo>
                      <a:pt x="923" y="1"/>
                      <a:pt x="642" y="108"/>
                      <a:pt x="428" y="321"/>
                    </a:cubicBezTo>
                    <a:cubicBezTo>
                      <a:pt x="1" y="750"/>
                      <a:pt x="1" y="1443"/>
                      <a:pt x="428" y="1870"/>
                    </a:cubicBezTo>
                    <a:cubicBezTo>
                      <a:pt x="642" y="2085"/>
                      <a:pt x="923" y="2192"/>
                      <a:pt x="1203" y="2192"/>
                    </a:cubicBezTo>
                    <a:cubicBezTo>
                      <a:pt x="1483" y="2192"/>
                      <a:pt x="1764" y="2085"/>
                      <a:pt x="1977" y="1870"/>
                    </a:cubicBezTo>
                    <a:cubicBezTo>
                      <a:pt x="2406" y="1443"/>
                      <a:pt x="2406" y="750"/>
                      <a:pt x="1977" y="321"/>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3"/>
              <p:cNvSpPr/>
              <p:nvPr/>
            </p:nvSpPr>
            <p:spPr>
              <a:xfrm>
                <a:off x="1723875" y="1989975"/>
                <a:ext cx="60150" cy="54800"/>
              </a:xfrm>
              <a:custGeom>
                <a:avLst/>
                <a:gdLst/>
                <a:ahLst/>
                <a:cxnLst/>
                <a:rect l="l" t="t" r="r" b="b"/>
                <a:pathLst>
                  <a:path w="2406" h="2192" extrusionOk="0">
                    <a:moveTo>
                      <a:pt x="1203" y="0"/>
                    </a:moveTo>
                    <a:cubicBezTo>
                      <a:pt x="923" y="0"/>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3"/>
              <p:cNvSpPr/>
              <p:nvPr/>
            </p:nvSpPr>
            <p:spPr>
              <a:xfrm>
                <a:off x="2381475" y="2401600"/>
                <a:ext cx="60150" cy="54800"/>
              </a:xfrm>
              <a:custGeom>
                <a:avLst/>
                <a:gdLst/>
                <a:ahLst/>
                <a:cxnLst/>
                <a:rect l="l" t="t" r="r" b="b"/>
                <a:pathLst>
                  <a:path w="2406" h="2192" extrusionOk="0">
                    <a:moveTo>
                      <a:pt x="1203" y="0"/>
                    </a:moveTo>
                    <a:cubicBezTo>
                      <a:pt x="922" y="0"/>
                      <a:pt x="642" y="107"/>
                      <a:pt x="428" y="322"/>
                    </a:cubicBezTo>
                    <a:cubicBezTo>
                      <a:pt x="0" y="749"/>
                      <a:pt x="0" y="1442"/>
                      <a:pt x="428" y="1871"/>
                    </a:cubicBezTo>
                    <a:cubicBezTo>
                      <a:pt x="642" y="2084"/>
                      <a:pt x="922" y="2191"/>
                      <a:pt x="1203" y="2191"/>
                    </a:cubicBezTo>
                    <a:cubicBezTo>
                      <a:pt x="1483" y="2191"/>
                      <a:pt x="1763" y="2084"/>
                      <a:pt x="1977" y="1871"/>
                    </a:cubicBezTo>
                    <a:cubicBezTo>
                      <a:pt x="2405" y="1442"/>
                      <a:pt x="2405" y="749"/>
                      <a:pt x="1977" y="322"/>
                    </a:cubicBezTo>
                    <a:cubicBezTo>
                      <a:pt x="1763" y="107"/>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3"/>
              <p:cNvSpPr/>
              <p:nvPr/>
            </p:nvSpPr>
            <p:spPr>
              <a:xfrm>
                <a:off x="1972525" y="1990000"/>
                <a:ext cx="54775" cy="54775"/>
              </a:xfrm>
              <a:custGeom>
                <a:avLst/>
                <a:gdLst/>
                <a:ahLst/>
                <a:cxnLst/>
                <a:rect l="l" t="t" r="r" b="b"/>
                <a:pathLst>
                  <a:path w="2191" h="2191" extrusionOk="0">
                    <a:moveTo>
                      <a:pt x="1096" y="0"/>
                    </a:moveTo>
                    <a:cubicBezTo>
                      <a:pt x="490" y="0"/>
                      <a:pt x="0" y="490"/>
                      <a:pt x="0" y="1095"/>
                    </a:cubicBezTo>
                    <a:cubicBezTo>
                      <a:pt x="0" y="1699"/>
                      <a:pt x="490" y="2191"/>
                      <a:pt x="1096" y="2191"/>
                    </a:cubicBezTo>
                    <a:cubicBezTo>
                      <a:pt x="1700" y="2191"/>
                      <a:pt x="2191" y="1699"/>
                      <a:pt x="2191" y="1095"/>
                    </a:cubicBezTo>
                    <a:cubicBezTo>
                      <a:pt x="2191" y="490"/>
                      <a:pt x="1700"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3"/>
              <p:cNvSpPr/>
              <p:nvPr/>
            </p:nvSpPr>
            <p:spPr>
              <a:xfrm>
                <a:off x="2506375" y="2248775"/>
                <a:ext cx="68525" cy="93100"/>
              </a:xfrm>
              <a:custGeom>
                <a:avLst/>
                <a:gdLst/>
                <a:ahLst/>
                <a:cxnLst/>
                <a:rect l="l" t="t" r="r" b="b"/>
                <a:pathLst>
                  <a:path w="2741" h="3724" extrusionOk="0">
                    <a:moveTo>
                      <a:pt x="1" y="1"/>
                    </a:moveTo>
                    <a:lnTo>
                      <a:pt x="1111" y="1861"/>
                    </a:lnTo>
                    <a:lnTo>
                      <a:pt x="1" y="3723"/>
                    </a:lnTo>
                    <a:lnTo>
                      <a:pt x="1630" y="3723"/>
                    </a:lnTo>
                    <a:lnTo>
                      <a:pt x="2740"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3"/>
              <p:cNvSpPr/>
              <p:nvPr/>
            </p:nvSpPr>
            <p:spPr>
              <a:xfrm>
                <a:off x="2620550" y="2248775"/>
                <a:ext cx="68550" cy="93100"/>
              </a:xfrm>
              <a:custGeom>
                <a:avLst/>
                <a:gdLst/>
                <a:ahLst/>
                <a:cxnLst/>
                <a:rect l="l" t="t" r="r" b="b"/>
                <a:pathLst>
                  <a:path w="2742" h="3724" extrusionOk="0">
                    <a:moveTo>
                      <a:pt x="1" y="1"/>
                    </a:moveTo>
                    <a:lnTo>
                      <a:pt x="1111" y="1861"/>
                    </a:lnTo>
                    <a:lnTo>
                      <a:pt x="1" y="3723"/>
                    </a:lnTo>
                    <a:lnTo>
                      <a:pt x="1630" y="3723"/>
                    </a:lnTo>
                    <a:lnTo>
                      <a:pt x="2742"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3"/>
              <p:cNvSpPr/>
              <p:nvPr/>
            </p:nvSpPr>
            <p:spPr>
              <a:xfrm>
                <a:off x="2734800" y="2248775"/>
                <a:ext cx="68500" cy="93100"/>
              </a:xfrm>
              <a:custGeom>
                <a:avLst/>
                <a:gdLst/>
                <a:ahLst/>
                <a:cxnLst/>
                <a:rect l="l" t="t" r="r" b="b"/>
                <a:pathLst>
                  <a:path w="2740" h="3724" extrusionOk="0">
                    <a:moveTo>
                      <a:pt x="0" y="1"/>
                    </a:moveTo>
                    <a:lnTo>
                      <a:pt x="1110" y="1861"/>
                    </a:lnTo>
                    <a:lnTo>
                      <a:pt x="0" y="3723"/>
                    </a:lnTo>
                    <a:lnTo>
                      <a:pt x="1629" y="3723"/>
                    </a:lnTo>
                    <a:lnTo>
                      <a:pt x="2740" y="1861"/>
                    </a:lnTo>
                    <a:lnTo>
                      <a:pt x="16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3"/>
              <p:cNvSpPr/>
              <p:nvPr/>
            </p:nvSpPr>
            <p:spPr>
              <a:xfrm>
                <a:off x="2848975" y="2248775"/>
                <a:ext cx="68525" cy="93100"/>
              </a:xfrm>
              <a:custGeom>
                <a:avLst/>
                <a:gdLst/>
                <a:ahLst/>
                <a:cxnLst/>
                <a:rect l="l" t="t" r="r" b="b"/>
                <a:pathLst>
                  <a:path w="2741" h="3724" extrusionOk="0">
                    <a:moveTo>
                      <a:pt x="0" y="1"/>
                    </a:moveTo>
                    <a:lnTo>
                      <a:pt x="1110" y="1861"/>
                    </a:lnTo>
                    <a:lnTo>
                      <a:pt x="0" y="3723"/>
                    </a:lnTo>
                    <a:lnTo>
                      <a:pt x="1631" y="3723"/>
                    </a:lnTo>
                    <a:lnTo>
                      <a:pt x="2741" y="1861"/>
                    </a:lnTo>
                    <a:lnTo>
                      <a:pt x="16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3"/>
              <p:cNvSpPr/>
              <p:nvPr/>
            </p:nvSpPr>
            <p:spPr>
              <a:xfrm>
                <a:off x="2963175" y="2248775"/>
                <a:ext cx="68500" cy="93100"/>
              </a:xfrm>
              <a:custGeom>
                <a:avLst/>
                <a:gdLst/>
                <a:ahLst/>
                <a:cxnLst/>
                <a:rect l="l" t="t" r="r" b="b"/>
                <a:pathLst>
                  <a:path w="2740" h="3724" extrusionOk="0">
                    <a:moveTo>
                      <a:pt x="0" y="1"/>
                    </a:moveTo>
                    <a:lnTo>
                      <a:pt x="1111" y="1861"/>
                    </a:lnTo>
                    <a:lnTo>
                      <a:pt x="0" y="3723"/>
                    </a:lnTo>
                    <a:lnTo>
                      <a:pt x="1630" y="3723"/>
                    </a:lnTo>
                    <a:lnTo>
                      <a:pt x="2740"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3"/>
              <p:cNvSpPr/>
              <p:nvPr/>
            </p:nvSpPr>
            <p:spPr>
              <a:xfrm>
                <a:off x="3077375" y="2248775"/>
                <a:ext cx="68550" cy="93100"/>
              </a:xfrm>
              <a:custGeom>
                <a:avLst/>
                <a:gdLst/>
                <a:ahLst/>
                <a:cxnLst/>
                <a:rect l="l" t="t" r="r" b="b"/>
                <a:pathLst>
                  <a:path w="2742" h="3724" extrusionOk="0">
                    <a:moveTo>
                      <a:pt x="1" y="1"/>
                    </a:moveTo>
                    <a:lnTo>
                      <a:pt x="1112" y="1861"/>
                    </a:lnTo>
                    <a:lnTo>
                      <a:pt x="1" y="3723"/>
                    </a:lnTo>
                    <a:lnTo>
                      <a:pt x="1631" y="3723"/>
                    </a:lnTo>
                    <a:lnTo>
                      <a:pt x="2741" y="1861"/>
                    </a:lnTo>
                    <a:lnTo>
                      <a:pt x="16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312"/>
        <p:cNvGrpSpPr/>
        <p:nvPr/>
      </p:nvGrpSpPr>
      <p:grpSpPr>
        <a:xfrm>
          <a:off x="0" y="0"/>
          <a:ext cx="0" cy="0"/>
          <a:chOff x="0" y="0"/>
          <a:chExt cx="0" cy="0"/>
        </a:xfrm>
      </p:grpSpPr>
      <p:pic>
        <p:nvPicPr>
          <p:cNvPr id="313" name="Google Shape;313;p14"/>
          <p:cNvPicPr preferRelativeResize="0"/>
          <p:nvPr/>
        </p:nvPicPr>
        <p:blipFill>
          <a:blip r:embed="rId2">
            <a:alphaModFix amt="50000"/>
          </a:blip>
          <a:stretch>
            <a:fillRect/>
          </a:stretch>
        </p:blipFill>
        <p:spPr>
          <a:xfrm rot="10800000">
            <a:off x="-1" y="0"/>
            <a:ext cx="9143998" cy="5143500"/>
          </a:xfrm>
          <a:prstGeom prst="rect">
            <a:avLst/>
          </a:prstGeom>
          <a:noFill/>
          <a:ln>
            <a:noFill/>
          </a:ln>
        </p:spPr>
      </p:pic>
      <p:sp>
        <p:nvSpPr>
          <p:cNvPr id="314" name="Google Shape;314;p14"/>
          <p:cNvSpPr txBox="1">
            <a:spLocks noGrp="1"/>
          </p:cNvSpPr>
          <p:nvPr>
            <p:ph type="title"/>
          </p:nvPr>
        </p:nvSpPr>
        <p:spPr>
          <a:xfrm>
            <a:off x="5358575" y="1653600"/>
            <a:ext cx="2581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5" name="Google Shape;315;p14"/>
          <p:cNvSpPr txBox="1">
            <a:spLocks noGrp="1"/>
          </p:cNvSpPr>
          <p:nvPr>
            <p:ph type="subTitle" idx="1"/>
          </p:nvPr>
        </p:nvSpPr>
        <p:spPr>
          <a:xfrm>
            <a:off x="5358575" y="2226300"/>
            <a:ext cx="2581500" cy="12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316" name="Google Shape;316;p14"/>
          <p:cNvGrpSpPr/>
          <p:nvPr/>
        </p:nvGrpSpPr>
        <p:grpSpPr>
          <a:xfrm>
            <a:off x="-1" y="118701"/>
            <a:ext cx="8430776" cy="5024799"/>
            <a:chOff x="-1" y="118701"/>
            <a:chExt cx="8430776" cy="5024799"/>
          </a:xfrm>
        </p:grpSpPr>
        <p:pic>
          <p:nvPicPr>
            <p:cNvPr id="317" name="Google Shape;317;p14"/>
            <p:cNvPicPr preferRelativeResize="0"/>
            <p:nvPr/>
          </p:nvPicPr>
          <p:blipFill rotWithShape="1">
            <a:blip r:embed="rId3"/>
            <a:srcRect l="15131" t="33757"/>
            <a:stretch>
              <a:fillRect/>
            </a:stretch>
          </p:blipFill>
          <p:spPr>
            <a:xfrm rot="-5400000">
              <a:off x="-1120149" y="1238850"/>
              <a:ext cx="5024799" cy="2784501"/>
            </a:xfrm>
            <a:prstGeom prst="rect">
              <a:avLst/>
            </a:prstGeom>
            <a:noFill/>
            <a:ln>
              <a:noFill/>
            </a:ln>
          </p:spPr>
        </p:pic>
        <p:grpSp>
          <p:nvGrpSpPr>
            <p:cNvPr id="318" name="Google Shape;318;p14"/>
            <p:cNvGrpSpPr/>
            <p:nvPr/>
          </p:nvGrpSpPr>
          <p:grpSpPr>
            <a:xfrm>
              <a:off x="7398975" y="464425"/>
              <a:ext cx="1031800" cy="150150"/>
              <a:chOff x="3128400" y="1326350"/>
              <a:chExt cx="1031800" cy="150150"/>
            </a:xfrm>
          </p:grpSpPr>
          <p:sp>
            <p:nvSpPr>
              <p:cNvPr id="319" name="Google Shape;319;p14"/>
              <p:cNvSpPr/>
              <p:nvPr/>
            </p:nvSpPr>
            <p:spPr>
              <a:xfrm>
                <a:off x="3128400" y="1326350"/>
                <a:ext cx="110525" cy="150150"/>
              </a:xfrm>
              <a:custGeom>
                <a:avLst/>
                <a:gdLst/>
                <a:ahLst/>
                <a:cxnLst/>
                <a:rect l="l" t="t" r="r" b="b"/>
                <a:pathLst>
                  <a:path w="4421" h="6006" extrusionOk="0">
                    <a:moveTo>
                      <a:pt x="0" y="0"/>
                    </a:moveTo>
                    <a:lnTo>
                      <a:pt x="1793" y="3004"/>
                    </a:lnTo>
                    <a:lnTo>
                      <a:pt x="0" y="6006"/>
                    </a:lnTo>
                    <a:lnTo>
                      <a:pt x="2630" y="6006"/>
                    </a:lnTo>
                    <a:lnTo>
                      <a:pt x="4420"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4"/>
              <p:cNvSpPr/>
              <p:nvPr/>
            </p:nvSpPr>
            <p:spPr>
              <a:xfrm>
                <a:off x="3312650" y="1326350"/>
                <a:ext cx="110550" cy="150150"/>
              </a:xfrm>
              <a:custGeom>
                <a:avLst/>
                <a:gdLst/>
                <a:ahLst/>
                <a:cxnLst/>
                <a:rect l="l" t="t" r="r" b="b"/>
                <a:pathLst>
                  <a:path w="4422" h="6006" extrusionOk="0">
                    <a:moveTo>
                      <a:pt x="1" y="0"/>
                    </a:moveTo>
                    <a:lnTo>
                      <a:pt x="1793" y="3004"/>
                    </a:lnTo>
                    <a:lnTo>
                      <a:pt x="1" y="6006"/>
                    </a:lnTo>
                    <a:lnTo>
                      <a:pt x="2630" y="6006"/>
                    </a:lnTo>
                    <a:lnTo>
                      <a:pt x="4421"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4"/>
              <p:cNvSpPr/>
              <p:nvPr/>
            </p:nvSpPr>
            <p:spPr>
              <a:xfrm>
                <a:off x="3496900" y="1326350"/>
                <a:ext cx="110525" cy="150150"/>
              </a:xfrm>
              <a:custGeom>
                <a:avLst/>
                <a:gdLst/>
                <a:ahLst/>
                <a:cxnLst/>
                <a:rect l="l" t="t" r="r" b="b"/>
                <a:pathLst>
                  <a:path w="4421" h="6006" extrusionOk="0">
                    <a:moveTo>
                      <a:pt x="1" y="0"/>
                    </a:moveTo>
                    <a:lnTo>
                      <a:pt x="1791" y="3004"/>
                    </a:lnTo>
                    <a:lnTo>
                      <a:pt x="1" y="6006"/>
                    </a:lnTo>
                    <a:lnTo>
                      <a:pt x="2630" y="6006"/>
                    </a:lnTo>
                    <a:lnTo>
                      <a:pt x="4421"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4"/>
              <p:cNvSpPr/>
              <p:nvPr/>
            </p:nvSpPr>
            <p:spPr>
              <a:xfrm>
                <a:off x="3681150" y="1326350"/>
                <a:ext cx="110525" cy="150150"/>
              </a:xfrm>
              <a:custGeom>
                <a:avLst/>
                <a:gdLst/>
                <a:ahLst/>
                <a:cxnLst/>
                <a:rect l="l" t="t" r="r" b="b"/>
                <a:pathLst>
                  <a:path w="4421" h="6006" extrusionOk="0">
                    <a:moveTo>
                      <a:pt x="0" y="0"/>
                    </a:moveTo>
                    <a:lnTo>
                      <a:pt x="1791" y="3004"/>
                    </a:lnTo>
                    <a:lnTo>
                      <a:pt x="0" y="6006"/>
                    </a:lnTo>
                    <a:lnTo>
                      <a:pt x="2629" y="6006"/>
                    </a:lnTo>
                    <a:lnTo>
                      <a:pt x="4421" y="3004"/>
                    </a:lnTo>
                    <a:lnTo>
                      <a:pt x="26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4"/>
              <p:cNvSpPr/>
              <p:nvPr/>
            </p:nvSpPr>
            <p:spPr>
              <a:xfrm>
                <a:off x="3865375" y="1326350"/>
                <a:ext cx="110575" cy="150150"/>
              </a:xfrm>
              <a:custGeom>
                <a:avLst/>
                <a:gdLst/>
                <a:ahLst/>
                <a:cxnLst/>
                <a:rect l="l" t="t" r="r" b="b"/>
                <a:pathLst>
                  <a:path w="4423" h="6006" extrusionOk="0">
                    <a:moveTo>
                      <a:pt x="0" y="0"/>
                    </a:moveTo>
                    <a:lnTo>
                      <a:pt x="1793" y="3004"/>
                    </a:lnTo>
                    <a:lnTo>
                      <a:pt x="0" y="6006"/>
                    </a:lnTo>
                    <a:lnTo>
                      <a:pt x="2630" y="6006"/>
                    </a:lnTo>
                    <a:lnTo>
                      <a:pt x="4423"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4"/>
              <p:cNvSpPr/>
              <p:nvPr/>
            </p:nvSpPr>
            <p:spPr>
              <a:xfrm>
                <a:off x="4049625" y="1326350"/>
                <a:ext cx="110575" cy="150150"/>
              </a:xfrm>
              <a:custGeom>
                <a:avLst/>
                <a:gdLst/>
                <a:ahLst/>
                <a:cxnLst/>
                <a:rect l="l" t="t" r="r" b="b"/>
                <a:pathLst>
                  <a:path w="4423" h="6006" extrusionOk="0">
                    <a:moveTo>
                      <a:pt x="1" y="0"/>
                    </a:moveTo>
                    <a:lnTo>
                      <a:pt x="1792" y="3004"/>
                    </a:lnTo>
                    <a:lnTo>
                      <a:pt x="1" y="6006"/>
                    </a:lnTo>
                    <a:lnTo>
                      <a:pt x="2631" y="6006"/>
                    </a:lnTo>
                    <a:lnTo>
                      <a:pt x="4422" y="3004"/>
                    </a:lnTo>
                    <a:lnTo>
                      <a:pt x="26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325;p14"/>
            <p:cNvGrpSpPr/>
            <p:nvPr/>
          </p:nvGrpSpPr>
          <p:grpSpPr>
            <a:xfrm>
              <a:off x="222575" y="297475"/>
              <a:ext cx="1262525" cy="484050"/>
              <a:chOff x="1350325" y="970000"/>
              <a:chExt cx="1262525" cy="484050"/>
            </a:xfrm>
          </p:grpSpPr>
          <p:sp>
            <p:nvSpPr>
              <p:cNvPr id="326" name="Google Shape;326;p14"/>
              <p:cNvSpPr/>
              <p:nvPr/>
            </p:nvSpPr>
            <p:spPr>
              <a:xfrm>
                <a:off x="1804000" y="1401425"/>
                <a:ext cx="808850" cy="52625"/>
              </a:xfrm>
              <a:custGeom>
                <a:avLst/>
                <a:gdLst/>
                <a:ahLst/>
                <a:cxnLst/>
                <a:rect l="l" t="t" r="r" b="b"/>
                <a:pathLst>
                  <a:path w="32354" h="2105" extrusionOk="0">
                    <a:moveTo>
                      <a:pt x="1053" y="1"/>
                    </a:moveTo>
                    <a:cubicBezTo>
                      <a:pt x="473" y="1"/>
                      <a:pt x="1" y="471"/>
                      <a:pt x="1" y="1052"/>
                    </a:cubicBezTo>
                    <a:cubicBezTo>
                      <a:pt x="1" y="1633"/>
                      <a:pt x="473" y="2105"/>
                      <a:pt x="1053" y="2105"/>
                    </a:cubicBezTo>
                    <a:cubicBezTo>
                      <a:pt x="1637" y="2105"/>
                      <a:pt x="2109" y="1633"/>
                      <a:pt x="2109" y="1052"/>
                    </a:cubicBezTo>
                    <a:cubicBezTo>
                      <a:pt x="2109" y="471"/>
                      <a:pt x="1637" y="1"/>
                      <a:pt x="1053" y="1"/>
                    </a:cubicBezTo>
                    <a:close/>
                    <a:moveTo>
                      <a:pt x="7105" y="1"/>
                    </a:moveTo>
                    <a:cubicBezTo>
                      <a:pt x="6524" y="1"/>
                      <a:pt x="6052" y="471"/>
                      <a:pt x="6054" y="1052"/>
                    </a:cubicBezTo>
                    <a:cubicBezTo>
                      <a:pt x="6054" y="1633"/>
                      <a:pt x="6526" y="2105"/>
                      <a:pt x="7105" y="2105"/>
                    </a:cubicBezTo>
                    <a:cubicBezTo>
                      <a:pt x="7686" y="2105"/>
                      <a:pt x="8158" y="1633"/>
                      <a:pt x="8158" y="1052"/>
                    </a:cubicBezTo>
                    <a:cubicBezTo>
                      <a:pt x="8158" y="471"/>
                      <a:pt x="7686" y="1"/>
                      <a:pt x="7105" y="1"/>
                    </a:cubicBezTo>
                    <a:close/>
                    <a:moveTo>
                      <a:pt x="13153" y="1"/>
                    </a:moveTo>
                    <a:cubicBezTo>
                      <a:pt x="12572" y="1"/>
                      <a:pt x="12101" y="471"/>
                      <a:pt x="12101" y="1052"/>
                    </a:cubicBezTo>
                    <a:cubicBezTo>
                      <a:pt x="12101" y="1633"/>
                      <a:pt x="12572" y="2105"/>
                      <a:pt x="13153" y="2105"/>
                    </a:cubicBezTo>
                    <a:cubicBezTo>
                      <a:pt x="13734" y="2105"/>
                      <a:pt x="14204" y="1633"/>
                      <a:pt x="14204" y="1052"/>
                    </a:cubicBezTo>
                    <a:cubicBezTo>
                      <a:pt x="14204" y="471"/>
                      <a:pt x="13732" y="1"/>
                      <a:pt x="13153" y="1"/>
                    </a:cubicBezTo>
                    <a:close/>
                    <a:moveTo>
                      <a:pt x="19204" y="1"/>
                    </a:moveTo>
                    <a:cubicBezTo>
                      <a:pt x="18624" y="1"/>
                      <a:pt x="18153" y="471"/>
                      <a:pt x="18153" y="1052"/>
                    </a:cubicBezTo>
                    <a:cubicBezTo>
                      <a:pt x="18153" y="1633"/>
                      <a:pt x="18624" y="2105"/>
                      <a:pt x="19204" y="2105"/>
                    </a:cubicBezTo>
                    <a:cubicBezTo>
                      <a:pt x="19785" y="2105"/>
                      <a:pt x="20256" y="1633"/>
                      <a:pt x="20256" y="1052"/>
                    </a:cubicBezTo>
                    <a:cubicBezTo>
                      <a:pt x="20256" y="471"/>
                      <a:pt x="19785" y="1"/>
                      <a:pt x="19204" y="1"/>
                    </a:cubicBezTo>
                    <a:close/>
                    <a:moveTo>
                      <a:pt x="25253" y="1"/>
                    </a:moveTo>
                    <a:cubicBezTo>
                      <a:pt x="24672" y="1"/>
                      <a:pt x="24201" y="471"/>
                      <a:pt x="24201" y="1052"/>
                    </a:cubicBezTo>
                    <a:cubicBezTo>
                      <a:pt x="24201" y="1633"/>
                      <a:pt x="24672" y="2105"/>
                      <a:pt x="25253" y="2105"/>
                    </a:cubicBezTo>
                    <a:cubicBezTo>
                      <a:pt x="25833" y="2105"/>
                      <a:pt x="26304" y="1633"/>
                      <a:pt x="26304" y="1052"/>
                    </a:cubicBezTo>
                    <a:cubicBezTo>
                      <a:pt x="26304" y="471"/>
                      <a:pt x="25833" y="1"/>
                      <a:pt x="25253" y="1"/>
                    </a:cubicBezTo>
                    <a:close/>
                    <a:moveTo>
                      <a:pt x="31302" y="1"/>
                    </a:moveTo>
                    <a:cubicBezTo>
                      <a:pt x="30723" y="1"/>
                      <a:pt x="30248" y="471"/>
                      <a:pt x="30248" y="1052"/>
                    </a:cubicBezTo>
                    <a:cubicBezTo>
                      <a:pt x="30248" y="1633"/>
                      <a:pt x="30723" y="2105"/>
                      <a:pt x="31302" y="2105"/>
                    </a:cubicBezTo>
                    <a:cubicBezTo>
                      <a:pt x="31881" y="2105"/>
                      <a:pt x="32353" y="1633"/>
                      <a:pt x="32353" y="1052"/>
                    </a:cubicBezTo>
                    <a:cubicBezTo>
                      <a:pt x="32353" y="471"/>
                      <a:pt x="31881" y="1"/>
                      <a:pt x="31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4"/>
              <p:cNvSpPr/>
              <p:nvPr/>
            </p:nvSpPr>
            <p:spPr>
              <a:xfrm>
                <a:off x="1652800" y="1293575"/>
                <a:ext cx="960050" cy="52600"/>
              </a:xfrm>
              <a:custGeom>
                <a:avLst/>
                <a:gdLst/>
                <a:ahLst/>
                <a:cxnLst/>
                <a:rect l="l" t="t" r="r" b="b"/>
                <a:pathLst>
                  <a:path w="38402" h="2104" extrusionOk="0">
                    <a:moveTo>
                      <a:pt x="1053" y="0"/>
                    </a:moveTo>
                    <a:cubicBezTo>
                      <a:pt x="472" y="0"/>
                      <a:pt x="1" y="472"/>
                      <a:pt x="2" y="1051"/>
                    </a:cubicBezTo>
                    <a:cubicBezTo>
                      <a:pt x="2" y="1632"/>
                      <a:pt x="474" y="2104"/>
                      <a:pt x="1053" y="2104"/>
                    </a:cubicBezTo>
                    <a:cubicBezTo>
                      <a:pt x="1634" y="2104"/>
                      <a:pt x="2106" y="1632"/>
                      <a:pt x="2106" y="1051"/>
                    </a:cubicBezTo>
                    <a:cubicBezTo>
                      <a:pt x="2106" y="471"/>
                      <a:pt x="1634" y="0"/>
                      <a:pt x="1053" y="0"/>
                    </a:cubicBezTo>
                    <a:close/>
                    <a:moveTo>
                      <a:pt x="7105" y="0"/>
                    </a:moveTo>
                    <a:cubicBezTo>
                      <a:pt x="6525" y="0"/>
                      <a:pt x="6053" y="472"/>
                      <a:pt x="6052" y="1051"/>
                    </a:cubicBezTo>
                    <a:cubicBezTo>
                      <a:pt x="6052" y="1632"/>
                      <a:pt x="6525" y="2104"/>
                      <a:pt x="7105" y="2104"/>
                    </a:cubicBezTo>
                    <a:cubicBezTo>
                      <a:pt x="7685" y="2104"/>
                      <a:pt x="8157" y="1632"/>
                      <a:pt x="8157" y="1051"/>
                    </a:cubicBezTo>
                    <a:cubicBezTo>
                      <a:pt x="8157" y="471"/>
                      <a:pt x="7685" y="0"/>
                      <a:pt x="7105" y="0"/>
                    </a:cubicBezTo>
                    <a:close/>
                    <a:moveTo>
                      <a:pt x="13153" y="0"/>
                    </a:moveTo>
                    <a:cubicBezTo>
                      <a:pt x="12572" y="0"/>
                      <a:pt x="12100" y="472"/>
                      <a:pt x="12102" y="1051"/>
                    </a:cubicBezTo>
                    <a:cubicBezTo>
                      <a:pt x="12102" y="1632"/>
                      <a:pt x="12574" y="2104"/>
                      <a:pt x="13153" y="2104"/>
                    </a:cubicBezTo>
                    <a:cubicBezTo>
                      <a:pt x="13734" y="2104"/>
                      <a:pt x="14206" y="1632"/>
                      <a:pt x="14206" y="1051"/>
                    </a:cubicBezTo>
                    <a:cubicBezTo>
                      <a:pt x="14206" y="471"/>
                      <a:pt x="13734" y="0"/>
                      <a:pt x="13153" y="0"/>
                    </a:cubicBezTo>
                    <a:close/>
                    <a:moveTo>
                      <a:pt x="19201" y="0"/>
                    </a:moveTo>
                    <a:cubicBezTo>
                      <a:pt x="18620" y="0"/>
                      <a:pt x="18149" y="472"/>
                      <a:pt x="18149" y="1051"/>
                    </a:cubicBezTo>
                    <a:cubicBezTo>
                      <a:pt x="18149" y="1632"/>
                      <a:pt x="18620" y="2104"/>
                      <a:pt x="19201" y="2104"/>
                    </a:cubicBezTo>
                    <a:cubicBezTo>
                      <a:pt x="19782" y="2104"/>
                      <a:pt x="20252" y="1632"/>
                      <a:pt x="20252" y="1051"/>
                    </a:cubicBezTo>
                    <a:cubicBezTo>
                      <a:pt x="20252" y="471"/>
                      <a:pt x="19780" y="0"/>
                      <a:pt x="19201" y="0"/>
                    </a:cubicBezTo>
                    <a:close/>
                    <a:moveTo>
                      <a:pt x="25252" y="0"/>
                    </a:moveTo>
                    <a:cubicBezTo>
                      <a:pt x="24672" y="0"/>
                      <a:pt x="24201" y="472"/>
                      <a:pt x="24201" y="1051"/>
                    </a:cubicBezTo>
                    <a:cubicBezTo>
                      <a:pt x="24201" y="1632"/>
                      <a:pt x="24672" y="2104"/>
                      <a:pt x="25252" y="2104"/>
                    </a:cubicBezTo>
                    <a:cubicBezTo>
                      <a:pt x="25833" y="2104"/>
                      <a:pt x="26304" y="1632"/>
                      <a:pt x="26304" y="1051"/>
                    </a:cubicBezTo>
                    <a:cubicBezTo>
                      <a:pt x="26304" y="471"/>
                      <a:pt x="25833" y="0"/>
                      <a:pt x="25252" y="0"/>
                    </a:cubicBezTo>
                    <a:close/>
                    <a:moveTo>
                      <a:pt x="31301" y="0"/>
                    </a:moveTo>
                    <a:cubicBezTo>
                      <a:pt x="30720" y="0"/>
                      <a:pt x="30249" y="472"/>
                      <a:pt x="30249" y="1051"/>
                    </a:cubicBezTo>
                    <a:cubicBezTo>
                      <a:pt x="30249" y="1632"/>
                      <a:pt x="30720" y="2104"/>
                      <a:pt x="31301" y="2104"/>
                    </a:cubicBezTo>
                    <a:cubicBezTo>
                      <a:pt x="31881" y="2104"/>
                      <a:pt x="32352" y="1632"/>
                      <a:pt x="32352" y="1051"/>
                    </a:cubicBezTo>
                    <a:cubicBezTo>
                      <a:pt x="32352" y="471"/>
                      <a:pt x="31881" y="0"/>
                      <a:pt x="31301" y="0"/>
                    </a:cubicBezTo>
                    <a:close/>
                    <a:moveTo>
                      <a:pt x="37350" y="0"/>
                    </a:moveTo>
                    <a:cubicBezTo>
                      <a:pt x="36767" y="0"/>
                      <a:pt x="36296" y="472"/>
                      <a:pt x="36296" y="1051"/>
                    </a:cubicBezTo>
                    <a:cubicBezTo>
                      <a:pt x="36296" y="1632"/>
                      <a:pt x="36769" y="2104"/>
                      <a:pt x="37350" y="2104"/>
                    </a:cubicBezTo>
                    <a:cubicBezTo>
                      <a:pt x="37929" y="2104"/>
                      <a:pt x="38401" y="1632"/>
                      <a:pt x="38401" y="1051"/>
                    </a:cubicBezTo>
                    <a:cubicBezTo>
                      <a:pt x="38401" y="471"/>
                      <a:pt x="37929" y="0"/>
                      <a:pt x="37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4"/>
              <p:cNvSpPr/>
              <p:nvPr/>
            </p:nvSpPr>
            <p:spPr>
              <a:xfrm>
                <a:off x="1501625" y="1185725"/>
                <a:ext cx="1111225" cy="52600"/>
              </a:xfrm>
              <a:custGeom>
                <a:avLst/>
                <a:gdLst/>
                <a:ahLst/>
                <a:cxnLst/>
                <a:rect l="l" t="t" r="r" b="b"/>
                <a:pathLst>
                  <a:path w="44449" h="2104" extrusionOk="0">
                    <a:moveTo>
                      <a:pt x="1053" y="0"/>
                    </a:moveTo>
                    <a:cubicBezTo>
                      <a:pt x="472" y="0"/>
                      <a:pt x="0" y="471"/>
                      <a:pt x="0" y="1053"/>
                    </a:cubicBezTo>
                    <a:cubicBezTo>
                      <a:pt x="0" y="1633"/>
                      <a:pt x="472" y="2104"/>
                      <a:pt x="1053" y="2104"/>
                    </a:cubicBezTo>
                    <a:cubicBezTo>
                      <a:pt x="1632" y="2104"/>
                      <a:pt x="2104" y="1633"/>
                      <a:pt x="2104" y="1053"/>
                    </a:cubicBezTo>
                    <a:cubicBezTo>
                      <a:pt x="2104" y="472"/>
                      <a:pt x="1632" y="0"/>
                      <a:pt x="1053" y="0"/>
                    </a:cubicBezTo>
                    <a:close/>
                    <a:moveTo>
                      <a:pt x="7100" y="0"/>
                    </a:moveTo>
                    <a:cubicBezTo>
                      <a:pt x="6519" y="0"/>
                      <a:pt x="6048" y="471"/>
                      <a:pt x="6049" y="1053"/>
                    </a:cubicBezTo>
                    <a:cubicBezTo>
                      <a:pt x="6049" y="1633"/>
                      <a:pt x="6521" y="2104"/>
                      <a:pt x="7100" y="2104"/>
                    </a:cubicBezTo>
                    <a:cubicBezTo>
                      <a:pt x="7681" y="2104"/>
                      <a:pt x="8153" y="1633"/>
                      <a:pt x="8153" y="1053"/>
                    </a:cubicBezTo>
                    <a:cubicBezTo>
                      <a:pt x="8153" y="472"/>
                      <a:pt x="7681" y="0"/>
                      <a:pt x="7100" y="0"/>
                    </a:cubicBezTo>
                    <a:close/>
                    <a:moveTo>
                      <a:pt x="13152" y="0"/>
                    </a:moveTo>
                    <a:cubicBezTo>
                      <a:pt x="12572" y="0"/>
                      <a:pt x="12100" y="471"/>
                      <a:pt x="12099" y="1053"/>
                    </a:cubicBezTo>
                    <a:cubicBezTo>
                      <a:pt x="12099" y="1633"/>
                      <a:pt x="12572" y="2104"/>
                      <a:pt x="13152" y="2104"/>
                    </a:cubicBezTo>
                    <a:cubicBezTo>
                      <a:pt x="13732" y="2104"/>
                      <a:pt x="14199" y="1633"/>
                      <a:pt x="14199" y="1053"/>
                    </a:cubicBezTo>
                    <a:cubicBezTo>
                      <a:pt x="14199" y="472"/>
                      <a:pt x="13732" y="0"/>
                      <a:pt x="13152" y="0"/>
                    </a:cubicBezTo>
                    <a:close/>
                    <a:moveTo>
                      <a:pt x="19200" y="0"/>
                    </a:moveTo>
                    <a:cubicBezTo>
                      <a:pt x="18619" y="0"/>
                      <a:pt x="18147" y="471"/>
                      <a:pt x="18149" y="1053"/>
                    </a:cubicBezTo>
                    <a:cubicBezTo>
                      <a:pt x="18149" y="1633"/>
                      <a:pt x="18621" y="2104"/>
                      <a:pt x="19200" y="2104"/>
                    </a:cubicBezTo>
                    <a:cubicBezTo>
                      <a:pt x="19781" y="2104"/>
                      <a:pt x="20253" y="1633"/>
                      <a:pt x="20253" y="1053"/>
                    </a:cubicBezTo>
                    <a:cubicBezTo>
                      <a:pt x="20253" y="472"/>
                      <a:pt x="19781" y="0"/>
                      <a:pt x="19200" y="0"/>
                    </a:cubicBezTo>
                    <a:close/>
                    <a:moveTo>
                      <a:pt x="25248" y="0"/>
                    </a:moveTo>
                    <a:cubicBezTo>
                      <a:pt x="24667" y="0"/>
                      <a:pt x="24196" y="471"/>
                      <a:pt x="24196" y="1053"/>
                    </a:cubicBezTo>
                    <a:cubicBezTo>
                      <a:pt x="24196" y="1633"/>
                      <a:pt x="24667" y="2104"/>
                      <a:pt x="25248" y="2104"/>
                    </a:cubicBezTo>
                    <a:cubicBezTo>
                      <a:pt x="25829" y="2104"/>
                      <a:pt x="26299" y="1633"/>
                      <a:pt x="26299" y="1053"/>
                    </a:cubicBezTo>
                    <a:cubicBezTo>
                      <a:pt x="26299" y="472"/>
                      <a:pt x="25827" y="0"/>
                      <a:pt x="25248" y="0"/>
                    </a:cubicBezTo>
                    <a:close/>
                    <a:moveTo>
                      <a:pt x="31299" y="0"/>
                    </a:moveTo>
                    <a:cubicBezTo>
                      <a:pt x="30719" y="0"/>
                      <a:pt x="30248" y="471"/>
                      <a:pt x="30248" y="1053"/>
                    </a:cubicBezTo>
                    <a:cubicBezTo>
                      <a:pt x="30248" y="1633"/>
                      <a:pt x="30719" y="2104"/>
                      <a:pt x="31299" y="2104"/>
                    </a:cubicBezTo>
                    <a:cubicBezTo>
                      <a:pt x="31880" y="2104"/>
                      <a:pt x="32351" y="1633"/>
                      <a:pt x="32351" y="1053"/>
                    </a:cubicBezTo>
                    <a:cubicBezTo>
                      <a:pt x="32351" y="472"/>
                      <a:pt x="31880" y="0"/>
                      <a:pt x="31299" y="0"/>
                    </a:cubicBezTo>
                    <a:close/>
                    <a:moveTo>
                      <a:pt x="37348" y="0"/>
                    </a:moveTo>
                    <a:cubicBezTo>
                      <a:pt x="36767" y="0"/>
                      <a:pt x="36296" y="471"/>
                      <a:pt x="36296" y="1053"/>
                    </a:cubicBezTo>
                    <a:cubicBezTo>
                      <a:pt x="36296" y="1633"/>
                      <a:pt x="36767" y="2104"/>
                      <a:pt x="37348" y="2104"/>
                    </a:cubicBezTo>
                    <a:cubicBezTo>
                      <a:pt x="37928" y="2104"/>
                      <a:pt x="38399" y="1633"/>
                      <a:pt x="38399" y="1053"/>
                    </a:cubicBezTo>
                    <a:cubicBezTo>
                      <a:pt x="38399" y="472"/>
                      <a:pt x="37928" y="0"/>
                      <a:pt x="37348" y="0"/>
                    </a:cubicBezTo>
                    <a:close/>
                    <a:moveTo>
                      <a:pt x="43397" y="0"/>
                    </a:moveTo>
                    <a:cubicBezTo>
                      <a:pt x="42814" y="0"/>
                      <a:pt x="42343" y="471"/>
                      <a:pt x="42343" y="1053"/>
                    </a:cubicBezTo>
                    <a:cubicBezTo>
                      <a:pt x="42343" y="1633"/>
                      <a:pt x="42816" y="2104"/>
                      <a:pt x="43397" y="2104"/>
                    </a:cubicBezTo>
                    <a:cubicBezTo>
                      <a:pt x="43981" y="2104"/>
                      <a:pt x="44448" y="1633"/>
                      <a:pt x="44448" y="1053"/>
                    </a:cubicBezTo>
                    <a:cubicBezTo>
                      <a:pt x="44448" y="472"/>
                      <a:pt x="43981" y="0"/>
                      <a:pt x="43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4"/>
              <p:cNvSpPr/>
              <p:nvPr/>
            </p:nvSpPr>
            <p:spPr>
              <a:xfrm>
                <a:off x="1501625" y="1077875"/>
                <a:ext cx="960000" cy="52625"/>
              </a:xfrm>
              <a:custGeom>
                <a:avLst/>
                <a:gdLst/>
                <a:ahLst/>
                <a:cxnLst/>
                <a:rect l="l" t="t" r="r" b="b"/>
                <a:pathLst>
                  <a:path w="38400" h="2105" extrusionOk="0">
                    <a:moveTo>
                      <a:pt x="1053" y="1"/>
                    </a:moveTo>
                    <a:cubicBezTo>
                      <a:pt x="472" y="1"/>
                      <a:pt x="0" y="471"/>
                      <a:pt x="0" y="1052"/>
                    </a:cubicBezTo>
                    <a:cubicBezTo>
                      <a:pt x="0" y="1632"/>
                      <a:pt x="472" y="2104"/>
                      <a:pt x="1053" y="2104"/>
                    </a:cubicBezTo>
                    <a:cubicBezTo>
                      <a:pt x="1632" y="2104"/>
                      <a:pt x="2104" y="1632"/>
                      <a:pt x="2104" y="1052"/>
                    </a:cubicBezTo>
                    <a:cubicBezTo>
                      <a:pt x="2104" y="471"/>
                      <a:pt x="1632" y="1"/>
                      <a:pt x="1053" y="1"/>
                    </a:cubicBezTo>
                    <a:close/>
                    <a:moveTo>
                      <a:pt x="7100" y="1"/>
                    </a:moveTo>
                    <a:cubicBezTo>
                      <a:pt x="6519" y="1"/>
                      <a:pt x="6048" y="471"/>
                      <a:pt x="6049" y="1052"/>
                    </a:cubicBezTo>
                    <a:cubicBezTo>
                      <a:pt x="6049" y="1632"/>
                      <a:pt x="6521" y="2104"/>
                      <a:pt x="7100" y="2104"/>
                    </a:cubicBezTo>
                    <a:cubicBezTo>
                      <a:pt x="7681" y="2104"/>
                      <a:pt x="8153" y="1632"/>
                      <a:pt x="8153" y="1052"/>
                    </a:cubicBezTo>
                    <a:cubicBezTo>
                      <a:pt x="8153" y="471"/>
                      <a:pt x="7681" y="1"/>
                      <a:pt x="7100" y="1"/>
                    </a:cubicBezTo>
                    <a:close/>
                    <a:moveTo>
                      <a:pt x="13152" y="1"/>
                    </a:moveTo>
                    <a:cubicBezTo>
                      <a:pt x="12572" y="1"/>
                      <a:pt x="12100" y="471"/>
                      <a:pt x="12099" y="1052"/>
                    </a:cubicBezTo>
                    <a:cubicBezTo>
                      <a:pt x="12099" y="1632"/>
                      <a:pt x="12572" y="2104"/>
                      <a:pt x="13152" y="2104"/>
                    </a:cubicBezTo>
                    <a:cubicBezTo>
                      <a:pt x="13732" y="2104"/>
                      <a:pt x="14199" y="1632"/>
                      <a:pt x="14199" y="1052"/>
                    </a:cubicBezTo>
                    <a:cubicBezTo>
                      <a:pt x="14199" y="471"/>
                      <a:pt x="13732" y="1"/>
                      <a:pt x="13152" y="1"/>
                    </a:cubicBezTo>
                    <a:close/>
                    <a:moveTo>
                      <a:pt x="19200" y="1"/>
                    </a:moveTo>
                    <a:cubicBezTo>
                      <a:pt x="18619" y="1"/>
                      <a:pt x="18147" y="471"/>
                      <a:pt x="18149" y="1052"/>
                    </a:cubicBezTo>
                    <a:cubicBezTo>
                      <a:pt x="18149" y="1632"/>
                      <a:pt x="18621" y="2104"/>
                      <a:pt x="19200" y="2104"/>
                    </a:cubicBezTo>
                    <a:cubicBezTo>
                      <a:pt x="19781" y="2104"/>
                      <a:pt x="20253" y="1632"/>
                      <a:pt x="20253" y="1052"/>
                    </a:cubicBezTo>
                    <a:cubicBezTo>
                      <a:pt x="20253" y="471"/>
                      <a:pt x="19781" y="1"/>
                      <a:pt x="19200" y="1"/>
                    </a:cubicBezTo>
                    <a:close/>
                    <a:moveTo>
                      <a:pt x="25248" y="1"/>
                    </a:moveTo>
                    <a:cubicBezTo>
                      <a:pt x="24667" y="1"/>
                      <a:pt x="24196" y="471"/>
                      <a:pt x="24196" y="1052"/>
                    </a:cubicBezTo>
                    <a:cubicBezTo>
                      <a:pt x="24196" y="1632"/>
                      <a:pt x="24667" y="2104"/>
                      <a:pt x="25248" y="2104"/>
                    </a:cubicBezTo>
                    <a:cubicBezTo>
                      <a:pt x="25829" y="2104"/>
                      <a:pt x="26299" y="1632"/>
                      <a:pt x="26299" y="1052"/>
                    </a:cubicBezTo>
                    <a:cubicBezTo>
                      <a:pt x="26299" y="471"/>
                      <a:pt x="25827" y="1"/>
                      <a:pt x="25248" y="1"/>
                    </a:cubicBezTo>
                    <a:close/>
                    <a:moveTo>
                      <a:pt x="31299" y="1"/>
                    </a:moveTo>
                    <a:cubicBezTo>
                      <a:pt x="30719" y="1"/>
                      <a:pt x="30248" y="471"/>
                      <a:pt x="30248" y="1052"/>
                    </a:cubicBezTo>
                    <a:cubicBezTo>
                      <a:pt x="30248" y="1632"/>
                      <a:pt x="30719" y="2104"/>
                      <a:pt x="31299" y="2104"/>
                    </a:cubicBezTo>
                    <a:cubicBezTo>
                      <a:pt x="31880" y="2104"/>
                      <a:pt x="32351" y="1632"/>
                      <a:pt x="32351" y="1052"/>
                    </a:cubicBezTo>
                    <a:cubicBezTo>
                      <a:pt x="32351" y="471"/>
                      <a:pt x="31880" y="1"/>
                      <a:pt x="31299" y="1"/>
                    </a:cubicBezTo>
                    <a:close/>
                    <a:moveTo>
                      <a:pt x="37348" y="1"/>
                    </a:moveTo>
                    <a:cubicBezTo>
                      <a:pt x="36767" y="1"/>
                      <a:pt x="36296" y="471"/>
                      <a:pt x="36296" y="1052"/>
                    </a:cubicBezTo>
                    <a:cubicBezTo>
                      <a:pt x="36296" y="1632"/>
                      <a:pt x="36767" y="2104"/>
                      <a:pt x="37348" y="2104"/>
                    </a:cubicBezTo>
                    <a:cubicBezTo>
                      <a:pt x="37928" y="2104"/>
                      <a:pt x="38399" y="1632"/>
                      <a:pt x="38399" y="1052"/>
                    </a:cubicBezTo>
                    <a:cubicBezTo>
                      <a:pt x="38399" y="471"/>
                      <a:pt x="37928" y="1"/>
                      <a:pt x="37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4"/>
              <p:cNvSpPr/>
              <p:nvPr/>
            </p:nvSpPr>
            <p:spPr>
              <a:xfrm>
                <a:off x="1350325" y="1077825"/>
                <a:ext cx="54700" cy="52650"/>
              </a:xfrm>
              <a:custGeom>
                <a:avLst/>
                <a:gdLst/>
                <a:ahLst/>
                <a:cxnLst/>
                <a:rect l="l" t="t" r="r" b="b"/>
                <a:pathLst>
                  <a:path w="2188" h="2106" extrusionOk="0">
                    <a:moveTo>
                      <a:pt x="1051" y="0"/>
                    </a:moveTo>
                    <a:cubicBezTo>
                      <a:pt x="778" y="0"/>
                      <a:pt x="505" y="115"/>
                      <a:pt x="311" y="308"/>
                    </a:cubicBezTo>
                    <a:cubicBezTo>
                      <a:pt x="113" y="506"/>
                      <a:pt x="0" y="777"/>
                      <a:pt x="0" y="1054"/>
                    </a:cubicBezTo>
                    <a:cubicBezTo>
                      <a:pt x="0" y="1332"/>
                      <a:pt x="113" y="1602"/>
                      <a:pt x="311" y="1798"/>
                    </a:cubicBezTo>
                    <a:cubicBezTo>
                      <a:pt x="503" y="1991"/>
                      <a:pt x="778" y="2105"/>
                      <a:pt x="1051" y="2105"/>
                    </a:cubicBezTo>
                    <a:cubicBezTo>
                      <a:pt x="1329" y="2105"/>
                      <a:pt x="1603" y="1991"/>
                      <a:pt x="1796" y="1798"/>
                    </a:cubicBezTo>
                    <a:cubicBezTo>
                      <a:pt x="2187" y="1407"/>
                      <a:pt x="2187" y="699"/>
                      <a:pt x="1796" y="308"/>
                    </a:cubicBezTo>
                    <a:cubicBezTo>
                      <a:pt x="1604" y="113"/>
                      <a:pt x="132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4"/>
              <p:cNvSpPr/>
              <p:nvPr/>
            </p:nvSpPr>
            <p:spPr>
              <a:xfrm>
                <a:off x="1501625" y="970025"/>
                <a:ext cx="808800" cy="52625"/>
              </a:xfrm>
              <a:custGeom>
                <a:avLst/>
                <a:gdLst/>
                <a:ahLst/>
                <a:cxnLst/>
                <a:rect l="l" t="t" r="r" b="b"/>
                <a:pathLst>
                  <a:path w="32352" h="2105" extrusionOk="0">
                    <a:moveTo>
                      <a:pt x="1053" y="1"/>
                    </a:moveTo>
                    <a:cubicBezTo>
                      <a:pt x="472" y="1"/>
                      <a:pt x="0" y="471"/>
                      <a:pt x="0" y="1053"/>
                    </a:cubicBezTo>
                    <a:cubicBezTo>
                      <a:pt x="0" y="1633"/>
                      <a:pt x="472" y="2104"/>
                      <a:pt x="1053" y="2104"/>
                    </a:cubicBezTo>
                    <a:cubicBezTo>
                      <a:pt x="1632" y="2104"/>
                      <a:pt x="2104" y="1633"/>
                      <a:pt x="2104" y="1053"/>
                    </a:cubicBezTo>
                    <a:cubicBezTo>
                      <a:pt x="2104" y="473"/>
                      <a:pt x="1632" y="1"/>
                      <a:pt x="1053" y="1"/>
                    </a:cubicBezTo>
                    <a:close/>
                    <a:moveTo>
                      <a:pt x="7100" y="1"/>
                    </a:moveTo>
                    <a:cubicBezTo>
                      <a:pt x="6519" y="1"/>
                      <a:pt x="6048" y="471"/>
                      <a:pt x="6049" y="1053"/>
                    </a:cubicBezTo>
                    <a:cubicBezTo>
                      <a:pt x="6049" y="1633"/>
                      <a:pt x="6521" y="2104"/>
                      <a:pt x="7100" y="2104"/>
                    </a:cubicBezTo>
                    <a:cubicBezTo>
                      <a:pt x="7681" y="2104"/>
                      <a:pt x="8153" y="1633"/>
                      <a:pt x="8153" y="1053"/>
                    </a:cubicBezTo>
                    <a:cubicBezTo>
                      <a:pt x="8153" y="473"/>
                      <a:pt x="7681" y="1"/>
                      <a:pt x="7100" y="1"/>
                    </a:cubicBezTo>
                    <a:close/>
                    <a:moveTo>
                      <a:pt x="13152" y="1"/>
                    </a:moveTo>
                    <a:cubicBezTo>
                      <a:pt x="12572" y="1"/>
                      <a:pt x="12100" y="471"/>
                      <a:pt x="12099" y="1053"/>
                    </a:cubicBezTo>
                    <a:cubicBezTo>
                      <a:pt x="12099" y="1633"/>
                      <a:pt x="12572" y="2104"/>
                      <a:pt x="13152" y="2104"/>
                    </a:cubicBezTo>
                    <a:cubicBezTo>
                      <a:pt x="13732" y="2104"/>
                      <a:pt x="14199" y="1633"/>
                      <a:pt x="14199" y="1053"/>
                    </a:cubicBezTo>
                    <a:cubicBezTo>
                      <a:pt x="14199" y="473"/>
                      <a:pt x="13732" y="1"/>
                      <a:pt x="13152" y="1"/>
                    </a:cubicBezTo>
                    <a:close/>
                    <a:moveTo>
                      <a:pt x="19200" y="1"/>
                    </a:moveTo>
                    <a:cubicBezTo>
                      <a:pt x="18619" y="1"/>
                      <a:pt x="18147" y="471"/>
                      <a:pt x="18149" y="1053"/>
                    </a:cubicBezTo>
                    <a:cubicBezTo>
                      <a:pt x="18149" y="1633"/>
                      <a:pt x="18621" y="2104"/>
                      <a:pt x="19200" y="2104"/>
                    </a:cubicBezTo>
                    <a:cubicBezTo>
                      <a:pt x="19781" y="2104"/>
                      <a:pt x="20253" y="1633"/>
                      <a:pt x="20253" y="1053"/>
                    </a:cubicBezTo>
                    <a:cubicBezTo>
                      <a:pt x="20253" y="473"/>
                      <a:pt x="19781" y="1"/>
                      <a:pt x="19200" y="1"/>
                    </a:cubicBezTo>
                    <a:close/>
                    <a:moveTo>
                      <a:pt x="25248" y="1"/>
                    </a:moveTo>
                    <a:cubicBezTo>
                      <a:pt x="24667" y="1"/>
                      <a:pt x="24196" y="471"/>
                      <a:pt x="24196" y="1053"/>
                    </a:cubicBezTo>
                    <a:cubicBezTo>
                      <a:pt x="24196" y="1633"/>
                      <a:pt x="24667" y="2104"/>
                      <a:pt x="25248" y="2104"/>
                    </a:cubicBezTo>
                    <a:cubicBezTo>
                      <a:pt x="25829" y="2104"/>
                      <a:pt x="26299" y="1633"/>
                      <a:pt x="26299" y="1053"/>
                    </a:cubicBezTo>
                    <a:cubicBezTo>
                      <a:pt x="26299" y="473"/>
                      <a:pt x="25827" y="1"/>
                      <a:pt x="25248" y="1"/>
                    </a:cubicBezTo>
                    <a:close/>
                    <a:moveTo>
                      <a:pt x="31299" y="1"/>
                    </a:moveTo>
                    <a:cubicBezTo>
                      <a:pt x="30719" y="1"/>
                      <a:pt x="30248" y="471"/>
                      <a:pt x="30248" y="1053"/>
                    </a:cubicBezTo>
                    <a:cubicBezTo>
                      <a:pt x="30248" y="1633"/>
                      <a:pt x="30719" y="2104"/>
                      <a:pt x="31299" y="2104"/>
                    </a:cubicBezTo>
                    <a:cubicBezTo>
                      <a:pt x="31880" y="2104"/>
                      <a:pt x="32351" y="1633"/>
                      <a:pt x="32351" y="1053"/>
                    </a:cubicBezTo>
                    <a:cubicBezTo>
                      <a:pt x="32351" y="473"/>
                      <a:pt x="31880" y="1"/>
                      <a:pt x="3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4"/>
              <p:cNvSpPr/>
              <p:nvPr/>
            </p:nvSpPr>
            <p:spPr>
              <a:xfrm>
                <a:off x="1350325" y="970000"/>
                <a:ext cx="54700" cy="52650"/>
              </a:xfrm>
              <a:custGeom>
                <a:avLst/>
                <a:gdLst/>
                <a:ahLst/>
                <a:cxnLst/>
                <a:rect l="l" t="t" r="r" b="b"/>
                <a:pathLst>
                  <a:path w="2188" h="2106" extrusionOk="0">
                    <a:moveTo>
                      <a:pt x="1051" y="1"/>
                    </a:moveTo>
                    <a:cubicBezTo>
                      <a:pt x="778" y="1"/>
                      <a:pt x="505" y="115"/>
                      <a:pt x="311" y="307"/>
                    </a:cubicBezTo>
                    <a:cubicBezTo>
                      <a:pt x="113" y="506"/>
                      <a:pt x="0" y="777"/>
                      <a:pt x="0" y="1054"/>
                    </a:cubicBezTo>
                    <a:cubicBezTo>
                      <a:pt x="0" y="1330"/>
                      <a:pt x="113" y="1600"/>
                      <a:pt x="311" y="1799"/>
                    </a:cubicBezTo>
                    <a:cubicBezTo>
                      <a:pt x="503" y="1991"/>
                      <a:pt x="778" y="2105"/>
                      <a:pt x="1051" y="2105"/>
                    </a:cubicBezTo>
                    <a:cubicBezTo>
                      <a:pt x="1329" y="2105"/>
                      <a:pt x="1603" y="1991"/>
                      <a:pt x="1796" y="1799"/>
                    </a:cubicBezTo>
                    <a:cubicBezTo>
                      <a:pt x="2187" y="1407"/>
                      <a:pt x="2187" y="701"/>
                      <a:pt x="1796" y="307"/>
                    </a:cubicBezTo>
                    <a:cubicBezTo>
                      <a:pt x="1604" y="115"/>
                      <a:pt x="1329"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333"/>
        <p:cNvGrpSpPr/>
        <p:nvPr/>
      </p:nvGrpSpPr>
      <p:grpSpPr>
        <a:xfrm>
          <a:off x="0" y="0"/>
          <a:ext cx="0" cy="0"/>
          <a:chOff x="0" y="0"/>
          <a:chExt cx="0" cy="0"/>
        </a:xfrm>
      </p:grpSpPr>
      <p:pic>
        <p:nvPicPr>
          <p:cNvPr id="334" name="Google Shape;334;p15"/>
          <p:cNvPicPr preferRelativeResize="0"/>
          <p:nvPr/>
        </p:nvPicPr>
        <p:blipFill>
          <a:blip r:embed="rId2">
            <a:alphaModFix amt="48000"/>
          </a:blip>
          <a:stretch>
            <a:fillRect/>
          </a:stretch>
        </p:blipFill>
        <p:spPr>
          <a:xfrm>
            <a:off x="-1" y="0"/>
            <a:ext cx="9143998" cy="5143500"/>
          </a:xfrm>
          <a:prstGeom prst="rect">
            <a:avLst/>
          </a:prstGeom>
          <a:noFill/>
          <a:ln>
            <a:noFill/>
          </a:ln>
        </p:spPr>
      </p:pic>
      <p:sp>
        <p:nvSpPr>
          <p:cNvPr id="335" name="Google Shape;335;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6" name="Google Shape;336;p15"/>
          <p:cNvSpPr txBox="1">
            <a:spLocks noGrp="1"/>
          </p:cNvSpPr>
          <p:nvPr>
            <p:ph type="subTitle" idx="1"/>
          </p:nvPr>
        </p:nvSpPr>
        <p:spPr>
          <a:xfrm>
            <a:off x="713225" y="3284425"/>
            <a:ext cx="2879700" cy="123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7" name="Google Shape;337;p15"/>
          <p:cNvSpPr txBox="1">
            <a:spLocks noGrp="1"/>
          </p:cNvSpPr>
          <p:nvPr>
            <p:ph type="subTitle" idx="2"/>
          </p:nvPr>
        </p:nvSpPr>
        <p:spPr>
          <a:xfrm>
            <a:off x="3132150" y="1659913"/>
            <a:ext cx="2879700" cy="106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8" name="Google Shape;338;p15"/>
          <p:cNvSpPr txBox="1">
            <a:spLocks noGrp="1"/>
          </p:cNvSpPr>
          <p:nvPr>
            <p:ph type="subTitle" idx="3"/>
          </p:nvPr>
        </p:nvSpPr>
        <p:spPr>
          <a:xfrm>
            <a:off x="5544301" y="3284425"/>
            <a:ext cx="2879700" cy="123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9" name="Google Shape;339;p15"/>
          <p:cNvSpPr txBox="1">
            <a:spLocks noGrp="1"/>
          </p:cNvSpPr>
          <p:nvPr>
            <p:ph type="subTitle" idx="4"/>
          </p:nvPr>
        </p:nvSpPr>
        <p:spPr>
          <a:xfrm>
            <a:off x="713225" y="2908525"/>
            <a:ext cx="2879700" cy="452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40" name="Google Shape;340;p15"/>
          <p:cNvSpPr txBox="1">
            <a:spLocks noGrp="1"/>
          </p:cNvSpPr>
          <p:nvPr>
            <p:ph type="subTitle" idx="5"/>
          </p:nvPr>
        </p:nvSpPr>
        <p:spPr>
          <a:xfrm>
            <a:off x="3132142" y="1284013"/>
            <a:ext cx="2879700" cy="452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41" name="Google Shape;341;p15"/>
          <p:cNvSpPr txBox="1">
            <a:spLocks noGrp="1"/>
          </p:cNvSpPr>
          <p:nvPr>
            <p:ph type="subTitle" idx="6"/>
          </p:nvPr>
        </p:nvSpPr>
        <p:spPr>
          <a:xfrm>
            <a:off x="5544301" y="2908525"/>
            <a:ext cx="2879700" cy="452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342" name="Google Shape;342;p15"/>
          <p:cNvGrpSpPr/>
          <p:nvPr/>
        </p:nvGrpSpPr>
        <p:grpSpPr>
          <a:xfrm>
            <a:off x="143489" y="80244"/>
            <a:ext cx="9641927" cy="5227916"/>
            <a:chOff x="143489" y="80244"/>
            <a:chExt cx="9641927" cy="5227916"/>
          </a:xfrm>
        </p:grpSpPr>
        <p:grpSp>
          <p:nvGrpSpPr>
            <p:cNvPr id="343" name="Google Shape;343;p15"/>
            <p:cNvGrpSpPr/>
            <p:nvPr/>
          </p:nvGrpSpPr>
          <p:grpSpPr>
            <a:xfrm>
              <a:off x="7076137" y="80244"/>
              <a:ext cx="2709279" cy="326669"/>
              <a:chOff x="4285100" y="1725050"/>
              <a:chExt cx="1548425" cy="186700"/>
            </a:xfrm>
          </p:grpSpPr>
          <p:sp>
            <p:nvSpPr>
              <p:cNvPr id="344" name="Google Shape;344;p15"/>
              <p:cNvSpPr/>
              <p:nvPr/>
            </p:nvSpPr>
            <p:spPr>
              <a:xfrm>
                <a:off x="4285100" y="1725050"/>
                <a:ext cx="1548425" cy="186700"/>
              </a:xfrm>
              <a:custGeom>
                <a:avLst/>
                <a:gdLst/>
                <a:ahLst/>
                <a:cxnLst/>
                <a:rect l="l" t="t" r="r" b="b"/>
                <a:pathLst>
                  <a:path w="61937" h="7468" extrusionOk="0">
                    <a:moveTo>
                      <a:pt x="38840" y="1"/>
                    </a:moveTo>
                    <a:lnTo>
                      <a:pt x="31676" y="7165"/>
                    </a:lnTo>
                    <a:lnTo>
                      <a:pt x="1" y="7165"/>
                    </a:lnTo>
                    <a:lnTo>
                      <a:pt x="1" y="7467"/>
                    </a:lnTo>
                    <a:lnTo>
                      <a:pt x="31800" y="7467"/>
                    </a:lnTo>
                    <a:lnTo>
                      <a:pt x="38965" y="303"/>
                    </a:lnTo>
                    <a:lnTo>
                      <a:pt x="61936" y="303"/>
                    </a:lnTo>
                    <a:lnTo>
                      <a:pt x="619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5"/>
              <p:cNvSpPr/>
              <p:nvPr/>
            </p:nvSpPr>
            <p:spPr>
              <a:xfrm>
                <a:off x="4765500" y="1743500"/>
                <a:ext cx="84325" cy="84350"/>
              </a:xfrm>
              <a:custGeom>
                <a:avLst/>
                <a:gdLst/>
                <a:ahLst/>
                <a:cxnLst/>
                <a:rect l="l" t="t" r="r" b="b"/>
                <a:pathLst>
                  <a:path w="3373" h="3374" extrusionOk="0">
                    <a:moveTo>
                      <a:pt x="1686" y="1"/>
                    </a:moveTo>
                    <a:cubicBezTo>
                      <a:pt x="756" y="1"/>
                      <a:pt x="0" y="755"/>
                      <a:pt x="0" y="1687"/>
                    </a:cubicBezTo>
                    <a:cubicBezTo>
                      <a:pt x="0" y="2619"/>
                      <a:pt x="756" y="3373"/>
                      <a:pt x="1686" y="3373"/>
                    </a:cubicBezTo>
                    <a:cubicBezTo>
                      <a:pt x="2618" y="3373"/>
                      <a:pt x="3372" y="2619"/>
                      <a:pt x="3372" y="1687"/>
                    </a:cubicBezTo>
                    <a:cubicBezTo>
                      <a:pt x="3372" y="755"/>
                      <a:pt x="2618" y="1"/>
                      <a:pt x="16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5"/>
              <p:cNvSpPr/>
              <p:nvPr/>
            </p:nvSpPr>
            <p:spPr>
              <a:xfrm>
                <a:off x="4896900" y="1760250"/>
                <a:ext cx="50850" cy="50850"/>
              </a:xfrm>
              <a:custGeom>
                <a:avLst/>
                <a:gdLst/>
                <a:ahLst/>
                <a:cxnLst/>
                <a:rect l="l" t="t" r="r" b="b"/>
                <a:pathLst>
                  <a:path w="2034" h="2034" extrusionOk="0">
                    <a:moveTo>
                      <a:pt x="1017" y="303"/>
                    </a:moveTo>
                    <a:cubicBezTo>
                      <a:pt x="1412" y="303"/>
                      <a:pt x="1732" y="623"/>
                      <a:pt x="1732" y="1017"/>
                    </a:cubicBezTo>
                    <a:cubicBezTo>
                      <a:pt x="1732" y="1412"/>
                      <a:pt x="1412" y="1732"/>
                      <a:pt x="1017" y="1732"/>
                    </a:cubicBezTo>
                    <a:cubicBezTo>
                      <a:pt x="623" y="1732"/>
                      <a:pt x="303" y="1412"/>
                      <a:pt x="303" y="1017"/>
                    </a:cubicBezTo>
                    <a:cubicBezTo>
                      <a:pt x="303" y="623"/>
                      <a:pt x="623" y="303"/>
                      <a:pt x="1017" y="303"/>
                    </a:cubicBezTo>
                    <a:close/>
                    <a:moveTo>
                      <a:pt x="1017" y="0"/>
                    </a:moveTo>
                    <a:cubicBezTo>
                      <a:pt x="457" y="0"/>
                      <a:pt x="0" y="456"/>
                      <a:pt x="0" y="1017"/>
                    </a:cubicBezTo>
                    <a:cubicBezTo>
                      <a:pt x="0" y="1578"/>
                      <a:pt x="457" y="2033"/>
                      <a:pt x="1017" y="2033"/>
                    </a:cubicBezTo>
                    <a:cubicBezTo>
                      <a:pt x="1577" y="2033"/>
                      <a:pt x="2033" y="1577"/>
                      <a:pt x="2033" y="1017"/>
                    </a:cubicBezTo>
                    <a:cubicBezTo>
                      <a:pt x="2033" y="457"/>
                      <a:pt x="1577"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5"/>
              <p:cNvSpPr/>
              <p:nvPr/>
            </p:nvSpPr>
            <p:spPr>
              <a:xfrm>
                <a:off x="4985075" y="1764025"/>
                <a:ext cx="43275" cy="43300"/>
              </a:xfrm>
              <a:custGeom>
                <a:avLst/>
                <a:gdLst/>
                <a:ahLst/>
                <a:cxnLst/>
                <a:rect l="l" t="t" r="r" b="b"/>
                <a:pathLst>
                  <a:path w="1731" h="1732" extrusionOk="0">
                    <a:moveTo>
                      <a:pt x="866" y="1"/>
                    </a:moveTo>
                    <a:cubicBezTo>
                      <a:pt x="387" y="1"/>
                      <a:pt x="0" y="388"/>
                      <a:pt x="0" y="866"/>
                    </a:cubicBezTo>
                    <a:cubicBezTo>
                      <a:pt x="0" y="1344"/>
                      <a:pt x="387" y="1731"/>
                      <a:pt x="866" y="1731"/>
                    </a:cubicBezTo>
                    <a:cubicBezTo>
                      <a:pt x="1344" y="1731"/>
                      <a:pt x="1731" y="1344"/>
                      <a:pt x="1731" y="866"/>
                    </a:cubicBezTo>
                    <a:cubicBezTo>
                      <a:pt x="1731" y="388"/>
                      <a:pt x="1343" y="1"/>
                      <a:pt x="8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5"/>
              <p:cNvSpPr/>
              <p:nvPr/>
            </p:nvSpPr>
            <p:spPr>
              <a:xfrm>
                <a:off x="5069400" y="1764025"/>
                <a:ext cx="43325" cy="43300"/>
              </a:xfrm>
              <a:custGeom>
                <a:avLst/>
                <a:gdLst/>
                <a:ahLst/>
                <a:cxnLst/>
                <a:rect l="l" t="t" r="r" b="b"/>
                <a:pathLst>
                  <a:path w="1733" h="1732" extrusionOk="0">
                    <a:moveTo>
                      <a:pt x="867" y="1"/>
                    </a:moveTo>
                    <a:cubicBezTo>
                      <a:pt x="389" y="1"/>
                      <a:pt x="1" y="388"/>
                      <a:pt x="1" y="866"/>
                    </a:cubicBezTo>
                    <a:cubicBezTo>
                      <a:pt x="1" y="1344"/>
                      <a:pt x="389" y="1731"/>
                      <a:pt x="867" y="1731"/>
                    </a:cubicBezTo>
                    <a:cubicBezTo>
                      <a:pt x="1345" y="1731"/>
                      <a:pt x="1732" y="1344"/>
                      <a:pt x="1732" y="866"/>
                    </a:cubicBezTo>
                    <a:cubicBezTo>
                      <a:pt x="1732" y="388"/>
                      <a:pt x="1345" y="1"/>
                      <a:pt x="8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 name="Google Shape;349;p15"/>
            <p:cNvGrpSpPr/>
            <p:nvPr/>
          </p:nvGrpSpPr>
          <p:grpSpPr>
            <a:xfrm rot="-5400000">
              <a:off x="-923193" y="3790872"/>
              <a:ext cx="2583970" cy="450606"/>
              <a:chOff x="4249200" y="1851850"/>
              <a:chExt cx="2083175" cy="363275"/>
            </a:xfrm>
          </p:grpSpPr>
          <p:sp>
            <p:nvSpPr>
              <p:cNvPr id="350" name="Google Shape;350;p15"/>
              <p:cNvSpPr/>
              <p:nvPr/>
            </p:nvSpPr>
            <p:spPr>
              <a:xfrm>
                <a:off x="4308925" y="2086325"/>
                <a:ext cx="1707600" cy="128800"/>
              </a:xfrm>
              <a:custGeom>
                <a:avLst/>
                <a:gdLst/>
                <a:ahLst/>
                <a:cxnLst/>
                <a:rect l="l" t="t" r="r" b="b"/>
                <a:pathLst>
                  <a:path w="68304" h="5152" extrusionOk="0">
                    <a:moveTo>
                      <a:pt x="32499" y="1"/>
                    </a:moveTo>
                    <a:lnTo>
                      <a:pt x="27650" y="4851"/>
                    </a:lnTo>
                    <a:lnTo>
                      <a:pt x="0" y="4851"/>
                    </a:lnTo>
                    <a:lnTo>
                      <a:pt x="0" y="5152"/>
                    </a:lnTo>
                    <a:lnTo>
                      <a:pt x="27775" y="5152"/>
                    </a:lnTo>
                    <a:lnTo>
                      <a:pt x="32624" y="302"/>
                    </a:lnTo>
                    <a:lnTo>
                      <a:pt x="68303" y="302"/>
                    </a:lnTo>
                    <a:lnTo>
                      <a:pt x="683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5"/>
              <p:cNvSpPr/>
              <p:nvPr/>
            </p:nvSpPr>
            <p:spPr>
              <a:xfrm>
                <a:off x="4249200" y="1888950"/>
                <a:ext cx="1901425" cy="255925"/>
              </a:xfrm>
              <a:custGeom>
                <a:avLst/>
                <a:gdLst/>
                <a:ahLst/>
                <a:cxnLst/>
                <a:rect l="l" t="t" r="r" b="b"/>
                <a:pathLst>
                  <a:path w="76057" h="10237" extrusionOk="0">
                    <a:moveTo>
                      <a:pt x="56808" y="0"/>
                    </a:moveTo>
                    <a:lnTo>
                      <a:pt x="46873" y="9935"/>
                    </a:lnTo>
                    <a:lnTo>
                      <a:pt x="27055" y="9935"/>
                    </a:lnTo>
                    <a:lnTo>
                      <a:pt x="22244" y="5124"/>
                    </a:lnTo>
                    <a:lnTo>
                      <a:pt x="1" y="5124"/>
                    </a:lnTo>
                    <a:lnTo>
                      <a:pt x="1" y="5425"/>
                    </a:lnTo>
                    <a:lnTo>
                      <a:pt x="22119" y="5425"/>
                    </a:lnTo>
                    <a:lnTo>
                      <a:pt x="26930" y="10237"/>
                    </a:lnTo>
                    <a:lnTo>
                      <a:pt x="46998" y="10237"/>
                    </a:lnTo>
                    <a:lnTo>
                      <a:pt x="56933" y="301"/>
                    </a:lnTo>
                    <a:lnTo>
                      <a:pt x="76056" y="301"/>
                    </a:lnTo>
                    <a:lnTo>
                      <a:pt x="760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5"/>
              <p:cNvSpPr/>
              <p:nvPr/>
            </p:nvSpPr>
            <p:spPr>
              <a:xfrm>
                <a:off x="5884550" y="1851850"/>
                <a:ext cx="70825" cy="81775"/>
              </a:xfrm>
              <a:custGeom>
                <a:avLst/>
                <a:gdLst/>
                <a:ahLst/>
                <a:cxnLst/>
                <a:rect l="l" t="t" r="r" b="b"/>
                <a:pathLst>
                  <a:path w="2833" h="3271" extrusionOk="0">
                    <a:moveTo>
                      <a:pt x="0" y="0"/>
                    </a:moveTo>
                    <a:lnTo>
                      <a:pt x="0" y="3270"/>
                    </a:lnTo>
                    <a:lnTo>
                      <a:pt x="2832" y="163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5"/>
              <p:cNvSpPr/>
              <p:nvPr/>
            </p:nvSpPr>
            <p:spPr>
              <a:xfrm>
                <a:off x="5978825" y="1851850"/>
                <a:ext cx="70775" cy="81775"/>
              </a:xfrm>
              <a:custGeom>
                <a:avLst/>
                <a:gdLst/>
                <a:ahLst/>
                <a:cxnLst/>
                <a:rect l="l" t="t" r="r" b="b"/>
                <a:pathLst>
                  <a:path w="2831" h="3271" extrusionOk="0">
                    <a:moveTo>
                      <a:pt x="0" y="0"/>
                    </a:moveTo>
                    <a:lnTo>
                      <a:pt x="0" y="3270"/>
                    </a:lnTo>
                    <a:lnTo>
                      <a:pt x="2830" y="163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5"/>
              <p:cNvSpPr/>
              <p:nvPr/>
            </p:nvSpPr>
            <p:spPr>
              <a:xfrm>
                <a:off x="6073075" y="1851850"/>
                <a:ext cx="70800" cy="81775"/>
              </a:xfrm>
              <a:custGeom>
                <a:avLst/>
                <a:gdLst/>
                <a:ahLst/>
                <a:cxnLst/>
                <a:rect l="l" t="t" r="r" b="b"/>
                <a:pathLst>
                  <a:path w="2832" h="3271" extrusionOk="0">
                    <a:moveTo>
                      <a:pt x="1" y="0"/>
                    </a:moveTo>
                    <a:lnTo>
                      <a:pt x="1" y="3270"/>
                    </a:lnTo>
                    <a:lnTo>
                      <a:pt x="2832" y="163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5"/>
              <p:cNvSpPr/>
              <p:nvPr/>
            </p:nvSpPr>
            <p:spPr>
              <a:xfrm>
                <a:off x="6167325" y="1851850"/>
                <a:ext cx="70825" cy="81775"/>
              </a:xfrm>
              <a:custGeom>
                <a:avLst/>
                <a:gdLst/>
                <a:ahLst/>
                <a:cxnLst/>
                <a:rect l="l" t="t" r="r" b="b"/>
                <a:pathLst>
                  <a:path w="2833" h="3271" extrusionOk="0">
                    <a:moveTo>
                      <a:pt x="1" y="0"/>
                    </a:moveTo>
                    <a:lnTo>
                      <a:pt x="1" y="3270"/>
                    </a:lnTo>
                    <a:lnTo>
                      <a:pt x="2833" y="163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5"/>
              <p:cNvSpPr/>
              <p:nvPr/>
            </p:nvSpPr>
            <p:spPr>
              <a:xfrm>
                <a:off x="6261625" y="1851850"/>
                <a:ext cx="70750" cy="81775"/>
              </a:xfrm>
              <a:custGeom>
                <a:avLst/>
                <a:gdLst/>
                <a:ahLst/>
                <a:cxnLst/>
                <a:rect l="l" t="t" r="r" b="b"/>
                <a:pathLst>
                  <a:path w="2830" h="3271" extrusionOk="0">
                    <a:moveTo>
                      <a:pt x="0" y="0"/>
                    </a:moveTo>
                    <a:lnTo>
                      <a:pt x="0" y="3270"/>
                    </a:lnTo>
                    <a:lnTo>
                      <a:pt x="2830" y="163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15"/>
            <p:cNvSpPr/>
            <p:nvPr/>
          </p:nvSpPr>
          <p:spPr>
            <a:xfrm>
              <a:off x="397325" y="3079850"/>
              <a:ext cx="84325" cy="84350"/>
            </a:xfrm>
            <a:custGeom>
              <a:avLst/>
              <a:gdLst/>
              <a:ahLst/>
              <a:cxnLst/>
              <a:rect l="l" t="t" r="r" b="b"/>
              <a:pathLst>
                <a:path w="3373" h="3374" extrusionOk="0">
                  <a:moveTo>
                    <a:pt x="1686" y="1"/>
                  </a:moveTo>
                  <a:cubicBezTo>
                    <a:pt x="756" y="1"/>
                    <a:pt x="0" y="755"/>
                    <a:pt x="0" y="1687"/>
                  </a:cubicBezTo>
                  <a:cubicBezTo>
                    <a:pt x="0" y="2619"/>
                    <a:pt x="756" y="3373"/>
                    <a:pt x="1686" y="3373"/>
                  </a:cubicBezTo>
                  <a:cubicBezTo>
                    <a:pt x="2618" y="3373"/>
                    <a:pt x="3372" y="2619"/>
                    <a:pt x="3372" y="1687"/>
                  </a:cubicBezTo>
                  <a:cubicBezTo>
                    <a:pt x="3372" y="755"/>
                    <a:pt x="2618" y="1"/>
                    <a:pt x="16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358"/>
        <p:cNvGrpSpPr/>
        <p:nvPr/>
      </p:nvGrpSpPr>
      <p:grpSpPr>
        <a:xfrm>
          <a:off x="0" y="0"/>
          <a:ext cx="0" cy="0"/>
          <a:chOff x="0" y="0"/>
          <a:chExt cx="0" cy="0"/>
        </a:xfrm>
      </p:grpSpPr>
      <p:pic>
        <p:nvPicPr>
          <p:cNvPr id="359" name="Google Shape;359;p16"/>
          <p:cNvPicPr preferRelativeResize="0"/>
          <p:nvPr/>
        </p:nvPicPr>
        <p:blipFill>
          <a:blip r:embed="rId2">
            <a:alphaModFix amt="49000"/>
          </a:blip>
          <a:stretch>
            <a:fillRect/>
          </a:stretch>
        </p:blipFill>
        <p:spPr>
          <a:xfrm>
            <a:off x="-1" y="0"/>
            <a:ext cx="9143998" cy="5143500"/>
          </a:xfrm>
          <a:prstGeom prst="rect">
            <a:avLst/>
          </a:prstGeom>
          <a:noFill/>
          <a:ln>
            <a:noFill/>
          </a:ln>
        </p:spPr>
      </p:pic>
      <p:sp>
        <p:nvSpPr>
          <p:cNvPr id="360" name="Google Shape;360;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61" name="Google Shape;361;p16"/>
          <p:cNvSpPr txBox="1">
            <a:spLocks noGrp="1"/>
          </p:cNvSpPr>
          <p:nvPr>
            <p:ph type="subTitle" idx="1"/>
          </p:nvPr>
        </p:nvSpPr>
        <p:spPr>
          <a:xfrm>
            <a:off x="1325963" y="1672700"/>
            <a:ext cx="2770200" cy="10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62" name="Google Shape;362;p16"/>
          <p:cNvSpPr txBox="1">
            <a:spLocks noGrp="1"/>
          </p:cNvSpPr>
          <p:nvPr>
            <p:ph type="subTitle" idx="2"/>
          </p:nvPr>
        </p:nvSpPr>
        <p:spPr>
          <a:xfrm>
            <a:off x="5047835" y="1672700"/>
            <a:ext cx="2770200" cy="10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63" name="Google Shape;363;p16"/>
          <p:cNvSpPr txBox="1">
            <a:spLocks noGrp="1"/>
          </p:cNvSpPr>
          <p:nvPr>
            <p:ph type="subTitle" idx="3"/>
          </p:nvPr>
        </p:nvSpPr>
        <p:spPr>
          <a:xfrm>
            <a:off x="1325963" y="3333275"/>
            <a:ext cx="2770200" cy="10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64" name="Google Shape;364;p16"/>
          <p:cNvSpPr txBox="1">
            <a:spLocks noGrp="1"/>
          </p:cNvSpPr>
          <p:nvPr>
            <p:ph type="subTitle" idx="4"/>
          </p:nvPr>
        </p:nvSpPr>
        <p:spPr>
          <a:xfrm>
            <a:off x="5047834" y="3333275"/>
            <a:ext cx="2770200" cy="10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65" name="Google Shape;365;p16"/>
          <p:cNvSpPr txBox="1">
            <a:spLocks noGrp="1"/>
          </p:cNvSpPr>
          <p:nvPr>
            <p:ph type="subTitle" idx="5"/>
          </p:nvPr>
        </p:nvSpPr>
        <p:spPr>
          <a:xfrm>
            <a:off x="1325963" y="1379350"/>
            <a:ext cx="2770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66" name="Google Shape;366;p16"/>
          <p:cNvSpPr txBox="1">
            <a:spLocks noGrp="1"/>
          </p:cNvSpPr>
          <p:nvPr>
            <p:ph type="subTitle" idx="6"/>
          </p:nvPr>
        </p:nvSpPr>
        <p:spPr>
          <a:xfrm>
            <a:off x="1325963" y="3040000"/>
            <a:ext cx="2770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67" name="Google Shape;367;p16"/>
          <p:cNvSpPr txBox="1">
            <a:spLocks noGrp="1"/>
          </p:cNvSpPr>
          <p:nvPr>
            <p:ph type="subTitle" idx="7"/>
          </p:nvPr>
        </p:nvSpPr>
        <p:spPr>
          <a:xfrm>
            <a:off x="5047809" y="1379350"/>
            <a:ext cx="2770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68" name="Google Shape;368;p16"/>
          <p:cNvSpPr txBox="1">
            <a:spLocks noGrp="1"/>
          </p:cNvSpPr>
          <p:nvPr>
            <p:ph type="subTitle" idx="8"/>
          </p:nvPr>
        </p:nvSpPr>
        <p:spPr>
          <a:xfrm>
            <a:off x="5047809" y="3040000"/>
            <a:ext cx="2770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369" name="Google Shape;369;p16"/>
          <p:cNvGrpSpPr/>
          <p:nvPr/>
        </p:nvGrpSpPr>
        <p:grpSpPr>
          <a:xfrm>
            <a:off x="-705407" y="95075"/>
            <a:ext cx="9742732" cy="4946500"/>
            <a:chOff x="-705407" y="95075"/>
            <a:chExt cx="9742732" cy="4946500"/>
          </a:xfrm>
        </p:grpSpPr>
        <p:grpSp>
          <p:nvGrpSpPr>
            <p:cNvPr id="370" name="Google Shape;370;p16"/>
            <p:cNvGrpSpPr/>
            <p:nvPr/>
          </p:nvGrpSpPr>
          <p:grpSpPr>
            <a:xfrm>
              <a:off x="-705407" y="95075"/>
              <a:ext cx="2837246" cy="444419"/>
              <a:chOff x="4355200" y="2754425"/>
              <a:chExt cx="1977175" cy="309700"/>
            </a:xfrm>
          </p:grpSpPr>
          <p:sp>
            <p:nvSpPr>
              <p:cNvPr id="371" name="Google Shape;371;p16"/>
              <p:cNvSpPr/>
              <p:nvPr/>
            </p:nvSpPr>
            <p:spPr>
              <a:xfrm>
                <a:off x="4355200" y="2762025"/>
                <a:ext cx="1907825" cy="302100"/>
              </a:xfrm>
              <a:custGeom>
                <a:avLst/>
                <a:gdLst/>
                <a:ahLst/>
                <a:cxnLst/>
                <a:rect l="l" t="t" r="r" b="b"/>
                <a:pathLst>
                  <a:path w="76313" h="12084" extrusionOk="0">
                    <a:moveTo>
                      <a:pt x="41822" y="0"/>
                    </a:moveTo>
                    <a:lnTo>
                      <a:pt x="37181" y="4639"/>
                    </a:lnTo>
                    <a:lnTo>
                      <a:pt x="1" y="4639"/>
                    </a:lnTo>
                    <a:lnTo>
                      <a:pt x="1" y="5243"/>
                    </a:lnTo>
                    <a:lnTo>
                      <a:pt x="37431" y="5243"/>
                    </a:lnTo>
                    <a:lnTo>
                      <a:pt x="42072" y="603"/>
                    </a:lnTo>
                    <a:lnTo>
                      <a:pt x="52129" y="603"/>
                    </a:lnTo>
                    <a:lnTo>
                      <a:pt x="63610" y="12084"/>
                    </a:lnTo>
                    <a:lnTo>
                      <a:pt x="76313" y="12084"/>
                    </a:lnTo>
                    <a:lnTo>
                      <a:pt x="76313" y="11481"/>
                    </a:lnTo>
                    <a:lnTo>
                      <a:pt x="63860" y="11481"/>
                    </a:lnTo>
                    <a:lnTo>
                      <a:pt x="52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6"/>
              <p:cNvSpPr/>
              <p:nvPr/>
            </p:nvSpPr>
            <p:spPr>
              <a:xfrm>
                <a:off x="4538575" y="2873150"/>
                <a:ext cx="1793800" cy="116350"/>
              </a:xfrm>
              <a:custGeom>
                <a:avLst/>
                <a:gdLst/>
                <a:ahLst/>
                <a:cxnLst/>
                <a:rect l="l" t="t" r="r" b="b"/>
                <a:pathLst>
                  <a:path w="71752" h="4654" extrusionOk="0">
                    <a:moveTo>
                      <a:pt x="64934" y="1"/>
                    </a:moveTo>
                    <a:lnTo>
                      <a:pt x="60584" y="4351"/>
                    </a:lnTo>
                    <a:lnTo>
                      <a:pt x="1" y="4351"/>
                    </a:lnTo>
                    <a:lnTo>
                      <a:pt x="1" y="4654"/>
                    </a:lnTo>
                    <a:lnTo>
                      <a:pt x="60709" y="4654"/>
                    </a:lnTo>
                    <a:lnTo>
                      <a:pt x="65059" y="301"/>
                    </a:lnTo>
                    <a:lnTo>
                      <a:pt x="71752" y="301"/>
                    </a:lnTo>
                    <a:lnTo>
                      <a:pt x="717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6"/>
              <p:cNvSpPr/>
              <p:nvPr/>
            </p:nvSpPr>
            <p:spPr>
              <a:xfrm>
                <a:off x="5417000" y="2895175"/>
                <a:ext cx="31000" cy="35825"/>
              </a:xfrm>
              <a:custGeom>
                <a:avLst/>
                <a:gdLst/>
                <a:ahLst/>
                <a:cxnLst/>
                <a:rect l="l" t="t" r="r" b="b"/>
                <a:pathLst>
                  <a:path w="1240" h="1433" extrusionOk="0">
                    <a:moveTo>
                      <a:pt x="0" y="0"/>
                    </a:moveTo>
                    <a:lnTo>
                      <a:pt x="0" y="1432"/>
                    </a:lnTo>
                    <a:lnTo>
                      <a:pt x="1239" y="716"/>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6"/>
              <p:cNvSpPr/>
              <p:nvPr/>
            </p:nvSpPr>
            <p:spPr>
              <a:xfrm>
                <a:off x="5458275" y="2895175"/>
                <a:ext cx="31000" cy="35825"/>
              </a:xfrm>
              <a:custGeom>
                <a:avLst/>
                <a:gdLst/>
                <a:ahLst/>
                <a:cxnLst/>
                <a:rect l="l" t="t" r="r" b="b"/>
                <a:pathLst>
                  <a:path w="1240" h="1433" extrusionOk="0">
                    <a:moveTo>
                      <a:pt x="0" y="0"/>
                    </a:moveTo>
                    <a:lnTo>
                      <a:pt x="0" y="1432"/>
                    </a:lnTo>
                    <a:lnTo>
                      <a:pt x="1240" y="716"/>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6"/>
              <p:cNvSpPr/>
              <p:nvPr/>
            </p:nvSpPr>
            <p:spPr>
              <a:xfrm>
                <a:off x="5499550" y="2895175"/>
                <a:ext cx="31050" cy="35825"/>
              </a:xfrm>
              <a:custGeom>
                <a:avLst/>
                <a:gdLst/>
                <a:ahLst/>
                <a:cxnLst/>
                <a:rect l="l" t="t" r="r" b="b"/>
                <a:pathLst>
                  <a:path w="1242" h="1433" extrusionOk="0">
                    <a:moveTo>
                      <a:pt x="1" y="0"/>
                    </a:moveTo>
                    <a:lnTo>
                      <a:pt x="1" y="1432"/>
                    </a:lnTo>
                    <a:lnTo>
                      <a:pt x="1241" y="716"/>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6"/>
              <p:cNvSpPr/>
              <p:nvPr/>
            </p:nvSpPr>
            <p:spPr>
              <a:xfrm>
                <a:off x="5540850" y="2895175"/>
                <a:ext cx="31025" cy="35825"/>
              </a:xfrm>
              <a:custGeom>
                <a:avLst/>
                <a:gdLst/>
                <a:ahLst/>
                <a:cxnLst/>
                <a:rect l="l" t="t" r="r" b="b"/>
                <a:pathLst>
                  <a:path w="1241" h="1433" extrusionOk="0">
                    <a:moveTo>
                      <a:pt x="0" y="0"/>
                    </a:moveTo>
                    <a:lnTo>
                      <a:pt x="0" y="1432"/>
                    </a:lnTo>
                    <a:lnTo>
                      <a:pt x="1241" y="716"/>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6"/>
              <p:cNvSpPr/>
              <p:nvPr/>
            </p:nvSpPr>
            <p:spPr>
              <a:xfrm>
                <a:off x="5582150" y="2895175"/>
                <a:ext cx="31000" cy="35825"/>
              </a:xfrm>
              <a:custGeom>
                <a:avLst/>
                <a:gdLst/>
                <a:ahLst/>
                <a:cxnLst/>
                <a:rect l="l" t="t" r="r" b="b"/>
                <a:pathLst>
                  <a:path w="1240" h="1433" extrusionOk="0">
                    <a:moveTo>
                      <a:pt x="1" y="0"/>
                    </a:moveTo>
                    <a:lnTo>
                      <a:pt x="1" y="1432"/>
                    </a:lnTo>
                    <a:lnTo>
                      <a:pt x="1240" y="716"/>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6"/>
              <p:cNvSpPr/>
              <p:nvPr/>
            </p:nvSpPr>
            <p:spPr>
              <a:xfrm>
                <a:off x="4983750" y="2754425"/>
                <a:ext cx="91900" cy="91875"/>
              </a:xfrm>
              <a:custGeom>
                <a:avLst/>
                <a:gdLst/>
                <a:ahLst/>
                <a:cxnLst/>
                <a:rect l="l" t="t" r="r" b="b"/>
                <a:pathLst>
                  <a:path w="3676" h="3675" extrusionOk="0">
                    <a:moveTo>
                      <a:pt x="1838" y="303"/>
                    </a:moveTo>
                    <a:cubicBezTo>
                      <a:pt x="2685" y="303"/>
                      <a:pt x="3374" y="990"/>
                      <a:pt x="3374" y="1838"/>
                    </a:cubicBezTo>
                    <a:cubicBezTo>
                      <a:pt x="3374" y="2685"/>
                      <a:pt x="2685" y="3375"/>
                      <a:pt x="1838" y="3375"/>
                    </a:cubicBezTo>
                    <a:cubicBezTo>
                      <a:pt x="992" y="3375"/>
                      <a:pt x="303" y="2685"/>
                      <a:pt x="303" y="1838"/>
                    </a:cubicBezTo>
                    <a:cubicBezTo>
                      <a:pt x="303" y="991"/>
                      <a:pt x="992" y="303"/>
                      <a:pt x="1838" y="303"/>
                    </a:cubicBezTo>
                    <a:close/>
                    <a:moveTo>
                      <a:pt x="1838" y="0"/>
                    </a:moveTo>
                    <a:cubicBezTo>
                      <a:pt x="825" y="0"/>
                      <a:pt x="1" y="825"/>
                      <a:pt x="1" y="1837"/>
                    </a:cubicBezTo>
                    <a:cubicBezTo>
                      <a:pt x="1" y="2851"/>
                      <a:pt x="826" y="3675"/>
                      <a:pt x="1838" y="3675"/>
                    </a:cubicBezTo>
                    <a:cubicBezTo>
                      <a:pt x="2853" y="3675"/>
                      <a:pt x="3675" y="2851"/>
                      <a:pt x="3675" y="1837"/>
                    </a:cubicBezTo>
                    <a:cubicBezTo>
                      <a:pt x="3675" y="823"/>
                      <a:pt x="2851" y="0"/>
                      <a:pt x="18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6"/>
              <p:cNvSpPr/>
              <p:nvPr/>
            </p:nvSpPr>
            <p:spPr>
              <a:xfrm>
                <a:off x="5118950" y="2774950"/>
                <a:ext cx="50850" cy="50850"/>
              </a:xfrm>
              <a:custGeom>
                <a:avLst/>
                <a:gdLst/>
                <a:ahLst/>
                <a:cxnLst/>
                <a:rect l="l" t="t" r="r" b="b"/>
                <a:pathLst>
                  <a:path w="2034" h="2034" extrusionOk="0">
                    <a:moveTo>
                      <a:pt x="1017" y="301"/>
                    </a:moveTo>
                    <a:cubicBezTo>
                      <a:pt x="1412" y="301"/>
                      <a:pt x="1732" y="622"/>
                      <a:pt x="1732" y="1016"/>
                    </a:cubicBezTo>
                    <a:cubicBezTo>
                      <a:pt x="1732" y="1410"/>
                      <a:pt x="1412" y="1731"/>
                      <a:pt x="1017" y="1731"/>
                    </a:cubicBezTo>
                    <a:cubicBezTo>
                      <a:pt x="623" y="1731"/>
                      <a:pt x="303" y="1410"/>
                      <a:pt x="303" y="1016"/>
                    </a:cubicBezTo>
                    <a:cubicBezTo>
                      <a:pt x="303" y="622"/>
                      <a:pt x="623" y="301"/>
                      <a:pt x="1017" y="301"/>
                    </a:cubicBezTo>
                    <a:close/>
                    <a:moveTo>
                      <a:pt x="1017" y="1"/>
                    </a:moveTo>
                    <a:cubicBezTo>
                      <a:pt x="457" y="1"/>
                      <a:pt x="0" y="457"/>
                      <a:pt x="0" y="1017"/>
                    </a:cubicBezTo>
                    <a:cubicBezTo>
                      <a:pt x="0" y="1577"/>
                      <a:pt x="457" y="2034"/>
                      <a:pt x="1017" y="2034"/>
                    </a:cubicBezTo>
                    <a:cubicBezTo>
                      <a:pt x="1577" y="2034"/>
                      <a:pt x="2033" y="1577"/>
                      <a:pt x="2033" y="1017"/>
                    </a:cubicBezTo>
                    <a:cubicBezTo>
                      <a:pt x="2033" y="456"/>
                      <a:pt x="1577" y="1"/>
                      <a:pt x="1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16"/>
            <p:cNvGrpSpPr/>
            <p:nvPr/>
          </p:nvGrpSpPr>
          <p:grpSpPr>
            <a:xfrm flipH="1">
              <a:off x="7415125" y="4604000"/>
              <a:ext cx="1622200" cy="437575"/>
              <a:chOff x="3109550" y="3432375"/>
              <a:chExt cx="1622200" cy="437575"/>
            </a:xfrm>
          </p:grpSpPr>
          <p:sp>
            <p:nvSpPr>
              <p:cNvPr id="381" name="Google Shape;381;p16"/>
              <p:cNvSpPr/>
              <p:nvPr/>
            </p:nvSpPr>
            <p:spPr>
              <a:xfrm>
                <a:off x="3980725" y="3817350"/>
                <a:ext cx="727150" cy="7350"/>
              </a:xfrm>
              <a:custGeom>
                <a:avLst/>
                <a:gdLst/>
                <a:ahLst/>
                <a:cxnLst/>
                <a:rect l="l" t="t" r="r" b="b"/>
                <a:pathLst>
                  <a:path w="29086" h="294" extrusionOk="0">
                    <a:moveTo>
                      <a:pt x="148" y="0"/>
                    </a:moveTo>
                    <a:cubicBezTo>
                      <a:pt x="66" y="0"/>
                      <a:pt x="1" y="65"/>
                      <a:pt x="1" y="147"/>
                    </a:cubicBezTo>
                    <a:cubicBezTo>
                      <a:pt x="1" y="228"/>
                      <a:pt x="66" y="294"/>
                      <a:pt x="148" y="294"/>
                    </a:cubicBezTo>
                    <a:lnTo>
                      <a:pt x="28937" y="294"/>
                    </a:lnTo>
                    <a:cubicBezTo>
                      <a:pt x="29019" y="294"/>
                      <a:pt x="29084" y="226"/>
                      <a:pt x="29085" y="147"/>
                    </a:cubicBezTo>
                    <a:cubicBezTo>
                      <a:pt x="29085" y="65"/>
                      <a:pt x="29020" y="0"/>
                      <a:pt x="28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6"/>
              <p:cNvSpPr/>
              <p:nvPr/>
            </p:nvSpPr>
            <p:spPr>
              <a:xfrm>
                <a:off x="4676550" y="3793425"/>
                <a:ext cx="55200" cy="55200"/>
              </a:xfrm>
              <a:custGeom>
                <a:avLst/>
                <a:gdLst/>
                <a:ahLst/>
                <a:cxnLst/>
                <a:rect l="l" t="t" r="r" b="b"/>
                <a:pathLst>
                  <a:path w="2208" h="2208" extrusionOk="0">
                    <a:moveTo>
                      <a:pt x="1104" y="0"/>
                    </a:moveTo>
                    <a:cubicBezTo>
                      <a:pt x="495" y="0"/>
                      <a:pt x="1" y="494"/>
                      <a:pt x="1" y="1104"/>
                    </a:cubicBezTo>
                    <a:cubicBezTo>
                      <a:pt x="1" y="1713"/>
                      <a:pt x="495" y="2207"/>
                      <a:pt x="1104" y="2207"/>
                    </a:cubicBezTo>
                    <a:cubicBezTo>
                      <a:pt x="1713" y="2207"/>
                      <a:pt x="2208" y="1713"/>
                      <a:pt x="2208" y="1104"/>
                    </a:cubicBezTo>
                    <a:cubicBezTo>
                      <a:pt x="2208" y="494"/>
                      <a:pt x="1713" y="0"/>
                      <a:pt x="1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6"/>
              <p:cNvSpPr/>
              <p:nvPr/>
            </p:nvSpPr>
            <p:spPr>
              <a:xfrm>
                <a:off x="3154450" y="3477650"/>
                <a:ext cx="347750" cy="347050"/>
              </a:xfrm>
              <a:custGeom>
                <a:avLst/>
                <a:gdLst/>
                <a:ahLst/>
                <a:cxnLst/>
                <a:rect l="l" t="t" r="r" b="b"/>
                <a:pathLst>
                  <a:path w="13910" h="13882" extrusionOk="0">
                    <a:moveTo>
                      <a:pt x="162" y="0"/>
                    </a:moveTo>
                    <a:cubicBezTo>
                      <a:pt x="124" y="0"/>
                      <a:pt x="86" y="15"/>
                      <a:pt x="57" y="43"/>
                    </a:cubicBezTo>
                    <a:cubicBezTo>
                      <a:pt x="1" y="100"/>
                      <a:pt x="1" y="193"/>
                      <a:pt x="57" y="251"/>
                    </a:cubicBezTo>
                    <a:lnTo>
                      <a:pt x="13645" y="13838"/>
                    </a:lnTo>
                    <a:cubicBezTo>
                      <a:pt x="13674" y="13866"/>
                      <a:pt x="13711" y="13882"/>
                      <a:pt x="13749" y="13882"/>
                    </a:cubicBezTo>
                    <a:cubicBezTo>
                      <a:pt x="13787" y="13882"/>
                      <a:pt x="13824" y="13866"/>
                      <a:pt x="13852" y="13838"/>
                    </a:cubicBezTo>
                    <a:cubicBezTo>
                      <a:pt x="13910" y="13781"/>
                      <a:pt x="13910" y="13687"/>
                      <a:pt x="13852" y="13629"/>
                    </a:cubicBezTo>
                    <a:lnTo>
                      <a:pt x="266" y="43"/>
                    </a:lnTo>
                    <a:cubicBezTo>
                      <a:pt x="237" y="15"/>
                      <a:pt x="199" y="0"/>
                      <a:pt x="1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6"/>
              <p:cNvSpPr/>
              <p:nvPr/>
            </p:nvSpPr>
            <p:spPr>
              <a:xfrm>
                <a:off x="3483475" y="3806300"/>
                <a:ext cx="63625" cy="29400"/>
              </a:xfrm>
              <a:custGeom>
                <a:avLst/>
                <a:gdLst/>
                <a:ahLst/>
                <a:cxnLst/>
                <a:rect l="l" t="t" r="r" b="b"/>
                <a:pathLst>
                  <a:path w="2545" h="1176" extrusionOk="0">
                    <a:moveTo>
                      <a:pt x="588" y="1"/>
                    </a:moveTo>
                    <a:cubicBezTo>
                      <a:pt x="263" y="1"/>
                      <a:pt x="1" y="264"/>
                      <a:pt x="1" y="589"/>
                    </a:cubicBezTo>
                    <a:cubicBezTo>
                      <a:pt x="1" y="913"/>
                      <a:pt x="263" y="1176"/>
                      <a:pt x="588" y="1176"/>
                    </a:cubicBezTo>
                    <a:lnTo>
                      <a:pt x="1957" y="1176"/>
                    </a:lnTo>
                    <a:cubicBezTo>
                      <a:pt x="2283" y="1176"/>
                      <a:pt x="2545" y="913"/>
                      <a:pt x="2545" y="589"/>
                    </a:cubicBezTo>
                    <a:cubicBezTo>
                      <a:pt x="2545" y="264"/>
                      <a:pt x="2283"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6"/>
              <p:cNvSpPr/>
              <p:nvPr/>
            </p:nvSpPr>
            <p:spPr>
              <a:xfrm>
                <a:off x="3605675" y="3806300"/>
                <a:ext cx="271225" cy="29400"/>
              </a:xfrm>
              <a:custGeom>
                <a:avLst/>
                <a:gdLst/>
                <a:ahLst/>
                <a:cxnLst/>
                <a:rect l="l" t="t" r="r" b="b"/>
                <a:pathLst>
                  <a:path w="10849" h="1176" extrusionOk="0">
                    <a:moveTo>
                      <a:pt x="587" y="1"/>
                    </a:moveTo>
                    <a:cubicBezTo>
                      <a:pt x="264" y="1"/>
                      <a:pt x="0" y="264"/>
                      <a:pt x="0" y="589"/>
                    </a:cubicBezTo>
                    <a:cubicBezTo>
                      <a:pt x="0" y="913"/>
                      <a:pt x="264" y="1176"/>
                      <a:pt x="587" y="1176"/>
                    </a:cubicBezTo>
                    <a:lnTo>
                      <a:pt x="3666" y="1176"/>
                    </a:lnTo>
                    <a:cubicBezTo>
                      <a:pt x="3990" y="1176"/>
                      <a:pt x="4253" y="913"/>
                      <a:pt x="4253" y="589"/>
                    </a:cubicBezTo>
                    <a:cubicBezTo>
                      <a:pt x="4253" y="264"/>
                      <a:pt x="3990" y="1"/>
                      <a:pt x="3666" y="1"/>
                    </a:cubicBezTo>
                    <a:close/>
                    <a:moveTo>
                      <a:pt x="7184" y="1"/>
                    </a:moveTo>
                    <a:cubicBezTo>
                      <a:pt x="6859" y="1"/>
                      <a:pt x="6597" y="264"/>
                      <a:pt x="6597" y="589"/>
                    </a:cubicBezTo>
                    <a:cubicBezTo>
                      <a:pt x="6597" y="913"/>
                      <a:pt x="6859" y="1176"/>
                      <a:pt x="7184" y="1176"/>
                    </a:cubicBezTo>
                    <a:lnTo>
                      <a:pt x="10262" y="1176"/>
                    </a:lnTo>
                    <a:cubicBezTo>
                      <a:pt x="10587" y="1176"/>
                      <a:pt x="10849" y="913"/>
                      <a:pt x="10849" y="589"/>
                    </a:cubicBezTo>
                    <a:cubicBezTo>
                      <a:pt x="10849" y="264"/>
                      <a:pt x="10587" y="1"/>
                      <a:pt x="102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6"/>
              <p:cNvSpPr/>
              <p:nvPr/>
            </p:nvSpPr>
            <p:spPr>
              <a:xfrm>
                <a:off x="3935475" y="3806300"/>
                <a:ext cx="63625" cy="29400"/>
              </a:xfrm>
              <a:custGeom>
                <a:avLst/>
                <a:gdLst/>
                <a:ahLst/>
                <a:cxnLst/>
                <a:rect l="l" t="t" r="r" b="b"/>
                <a:pathLst>
                  <a:path w="2545" h="1176" extrusionOk="0">
                    <a:moveTo>
                      <a:pt x="588" y="1"/>
                    </a:moveTo>
                    <a:cubicBezTo>
                      <a:pt x="263" y="1"/>
                      <a:pt x="1" y="264"/>
                      <a:pt x="1" y="589"/>
                    </a:cubicBezTo>
                    <a:cubicBezTo>
                      <a:pt x="1" y="913"/>
                      <a:pt x="264" y="1176"/>
                      <a:pt x="588" y="1176"/>
                    </a:cubicBezTo>
                    <a:lnTo>
                      <a:pt x="1958" y="1176"/>
                    </a:lnTo>
                    <a:cubicBezTo>
                      <a:pt x="2282" y="1176"/>
                      <a:pt x="2545" y="913"/>
                      <a:pt x="2545" y="589"/>
                    </a:cubicBezTo>
                    <a:cubicBezTo>
                      <a:pt x="2545" y="264"/>
                      <a:pt x="2283" y="1"/>
                      <a:pt x="1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6"/>
              <p:cNvSpPr/>
              <p:nvPr/>
            </p:nvSpPr>
            <p:spPr>
              <a:xfrm>
                <a:off x="3109550" y="3432375"/>
                <a:ext cx="97875" cy="97875"/>
              </a:xfrm>
              <a:custGeom>
                <a:avLst/>
                <a:gdLst/>
                <a:ahLst/>
                <a:cxnLst/>
                <a:rect l="l" t="t" r="r" b="b"/>
                <a:pathLst>
                  <a:path w="3915" h="3915" extrusionOk="0">
                    <a:moveTo>
                      <a:pt x="1958" y="1"/>
                    </a:moveTo>
                    <a:cubicBezTo>
                      <a:pt x="877" y="1"/>
                      <a:pt x="1" y="877"/>
                      <a:pt x="1" y="1958"/>
                    </a:cubicBezTo>
                    <a:cubicBezTo>
                      <a:pt x="1" y="3038"/>
                      <a:pt x="877" y="3915"/>
                      <a:pt x="1958" y="3915"/>
                    </a:cubicBezTo>
                    <a:cubicBezTo>
                      <a:pt x="3039" y="3915"/>
                      <a:pt x="3914" y="3038"/>
                      <a:pt x="3914" y="1958"/>
                    </a:cubicBezTo>
                    <a:cubicBezTo>
                      <a:pt x="3914" y="877"/>
                      <a:pt x="3039" y="1"/>
                      <a:pt x="1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6"/>
              <p:cNvSpPr/>
              <p:nvPr/>
            </p:nvSpPr>
            <p:spPr>
              <a:xfrm>
                <a:off x="4183025" y="3772075"/>
                <a:ext cx="97875" cy="97875"/>
              </a:xfrm>
              <a:custGeom>
                <a:avLst/>
                <a:gdLst/>
                <a:ahLst/>
                <a:cxnLst/>
                <a:rect l="l" t="t" r="r" b="b"/>
                <a:pathLst>
                  <a:path w="3915" h="3915" extrusionOk="0">
                    <a:moveTo>
                      <a:pt x="1957" y="1"/>
                    </a:moveTo>
                    <a:cubicBezTo>
                      <a:pt x="877" y="1"/>
                      <a:pt x="1" y="876"/>
                      <a:pt x="1" y="1958"/>
                    </a:cubicBezTo>
                    <a:cubicBezTo>
                      <a:pt x="1" y="3038"/>
                      <a:pt x="877" y="3915"/>
                      <a:pt x="1957" y="3915"/>
                    </a:cubicBezTo>
                    <a:cubicBezTo>
                      <a:pt x="3038" y="3915"/>
                      <a:pt x="3914" y="3038"/>
                      <a:pt x="3914" y="1958"/>
                    </a:cubicBezTo>
                    <a:cubicBezTo>
                      <a:pt x="3914" y="876"/>
                      <a:pt x="3038"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6"/>
              <p:cNvSpPr/>
              <p:nvPr/>
            </p:nvSpPr>
            <p:spPr>
              <a:xfrm>
                <a:off x="4392475" y="3772075"/>
                <a:ext cx="97850" cy="97875"/>
              </a:xfrm>
              <a:custGeom>
                <a:avLst/>
                <a:gdLst/>
                <a:ahLst/>
                <a:cxnLst/>
                <a:rect l="l" t="t" r="r" b="b"/>
                <a:pathLst>
                  <a:path w="3914" h="3915" extrusionOk="0">
                    <a:moveTo>
                      <a:pt x="1957" y="1"/>
                    </a:moveTo>
                    <a:cubicBezTo>
                      <a:pt x="876" y="1"/>
                      <a:pt x="0" y="876"/>
                      <a:pt x="0" y="1958"/>
                    </a:cubicBezTo>
                    <a:cubicBezTo>
                      <a:pt x="0" y="3038"/>
                      <a:pt x="876" y="3915"/>
                      <a:pt x="1957" y="3915"/>
                    </a:cubicBezTo>
                    <a:cubicBezTo>
                      <a:pt x="3038" y="3915"/>
                      <a:pt x="3914" y="3038"/>
                      <a:pt x="3914" y="1958"/>
                    </a:cubicBezTo>
                    <a:cubicBezTo>
                      <a:pt x="3914" y="876"/>
                      <a:pt x="3038"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390"/>
        <p:cNvGrpSpPr/>
        <p:nvPr/>
      </p:nvGrpSpPr>
      <p:grpSpPr>
        <a:xfrm>
          <a:off x="0" y="0"/>
          <a:ext cx="0" cy="0"/>
          <a:chOff x="0" y="0"/>
          <a:chExt cx="0" cy="0"/>
        </a:xfrm>
      </p:grpSpPr>
      <p:pic>
        <p:nvPicPr>
          <p:cNvPr id="391" name="Google Shape;391;p17"/>
          <p:cNvPicPr preferRelativeResize="0"/>
          <p:nvPr/>
        </p:nvPicPr>
        <p:blipFill>
          <a:blip r:embed="rId2">
            <a:alphaModFix amt="50000"/>
          </a:blip>
          <a:stretch>
            <a:fillRect/>
          </a:stretch>
        </p:blipFill>
        <p:spPr>
          <a:xfrm>
            <a:off x="-1" y="0"/>
            <a:ext cx="9143998" cy="5143500"/>
          </a:xfrm>
          <a:prstGeom prst="rect">
            <a:avLst/>
          </a:prstGeom>
          <a:noFill/>
          <a:ln>
            <a:noFill/>
          </a:ln>
        </p:spPr>
      </p:pic>
      <p:sp>
        <p:nvSpPr>
          <p:cNvPr id="392" name="Google Shape;392;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3" name="Google Shape;393;p17"/>
          <p:cNvSpPr txBox="1">
            <a:spLocks noGrp="1"/>
          </p:cNvSpPr>
          <p:nvPr>
            <p:ph type="subTitle" idx="1"/>
          </p:nvPr>
        </p:nvSpPr>
        <p:spPr>
          <a:xfrm>
            <a:off x="720000" y="1847318"/>
            <a:ext cx="2469600" cy="89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4" name="Google Shape;394;p17"/>
          <p:cNvSpPr txBox="1">
            <a:spLocks noGrp="1"/>
          </p:cNvSpPr>
          <p:nvPr>
            <p:ph type="subTitle" idx="2"/>
          </p:nvPr>
        </p:nvSpPr>
        <p:spPr>
          <a:xfrm>
            <a:off x="3334906" y="1847300"/>
            <a:ext cx="2469600" cy="89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5" name="Google Shape;395;p17"/>
          <p:cNvSpPr txBox="1">
            <a:spLocks noGrp="1"/>
          </p:cNvSpPr>
          <p:nvPr>
            <p:ph type="subTitle" idx="3"/>
          </p:nvPr>
        </p:nvSpPr>
        <p:spPr>
          <a:xfrm>
            <a:off x="720000" y="3407350"/>
            <a:ext cx="24696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6" name="Google Shape;396;p17"/>
          <p:cNvSpPr txBox="1">
            <a:spLocks noGrp="1"/>
          </p:cNvSpPr>
          <p:nvPr>
            <p:ph type="subTitle" idx="4"/>
          </p:nvPr>
        </p:nvSpPr>
        <p:spPr>
          <a:xfrm>
            <a:off x="3334910" y="3407346"/>
            <a:ext cx="24696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7" name="Google Shape;397;p17"/>
          <p:cNvSpPr txBox="1">
            <a:spLocks noGrp="1"/>
          </p:cNvSpPr>
          <p:nvPr>
            <p:ph type="subTitle" idx="5"/>
          </p:nvPr>
        </p:nvSpPr>
        <p:spPr>
          <a:xfrm>
            <a:off x="5954304" y="1847300"/>
            <a:ext cx="2469600" cy="89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8" name="Google Shape;398;p17"/>
          <p:cNvSpPr txBox="1">
            <a:spLocks noGrp="1"/>
          </p:cNvSpPr>
          <p:nvPr>
            <p:ph type="subTitle" idx="6"/>
          </p:nvPr>
        </p:nvSpPr>
        <p:spPr>
          <a:xfrm>
            <a:off x="5954312" y="3407346"/>
            <a:ext cx="24696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9" name="Google Shape;399;p17"/>
          <p:cNvSpPr txBox="1">
            <a:spLocks noGrp="1"/>
          </p:cNvSpPr>
          <p:nvPr>
            <p:ph type="subTitle" idx="7"/>
          </p:nvPr>
        </p:nvSpPr>
        <p:spPr>
          <a:xfrm>
            <a:off x="720000" y="1379200"/>
            <a:ext cx="2469600" cy="47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00" name="Google Shape;400;p17"/>
          <p:cNvSpPr txBox="1">
            <a:spLocks noGrp="1"/>
          </p:cNvSpPr>
          <p:nvPr>
            <p:ph type="subTitle" idx="8"/>
          </p:nvPr>
        </p:nvSpPr>
        <p:spPr>
          <a:xfrm>
            <a:off x="3334906" y="1379200"/>
            <a:ext cx="2469600" cy="47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01" name="Google Shape;401;p17"/>
          <p:cNvSpPr txBox="1">
            <a:spLocks noGrp="1"/>
          </p:cNvSpPr>
          <p:nvPr>
            <p:ph type="subTitle" idx="9"/>
          </p:nvPr>
        </p:nvSpPr>
        <p:spPr>
          <a:xfrm>
            <a:off x="5954304" y="1379200"/>
            <a:ext cx="2469600" cy="47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02" name="Google Shape;402;p17"/>
          <p:cNvSpPr txBox="1">
            <a:spLocks noGrp="1"/>
          </p:cNvSpPr>
          <p:nvPr>
            <p:ph type="subTitle" idx="13"/>
          </p:nvPr>
        </p:nvSpPr>
        <p:spPr>
          <a:xfrm>
            <a:off x="720000" y="2936049"/>
            <a:ext cx="2469600" cy="47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03" name="Google Shape;403;p17"/>
          <p:cNvSpPr txBox="1">
            <a:spLocks noGrp="1"/>
          </p:cNvSpPr>
          <p:nvPr>
            <p:ph type="subTitle" idx="14"/>
          </p:nvPr>
        </p:nvSpPr>
        <p:spPr>
          <a:xfrm>
            <a:off x="3334906" y="2936049"/>
            <a:ext cx="2469600" cy="47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04" name="Google Shape;404;p17"/>
          <p:cNvSpPr txBox="1">
            <a:spLocks noGrp="1"/>
          </p:cNvSpPr>
          <p:nvPr>
            <p:ph type="subTitle" idx="15"/>
          </p:nvPr>
        </p:nvSpPr>
        <p:spPr>
          <a:xfrm>
            <a:off x="5954304" y="2936049"/>
            <a:ext cx="2469600" cy="47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405" name="Google Shape;405;p17"/>
          <p:cNvGrpSpPr/>
          <p:nvPr/>
        </p:nvGrpSpPr>
        <p:grpSpPr>
          <a:xfrm>
            <a:off x="43683" y="68227"/>
            <a:ext cx="9393841" cy="5003246"/>
            <a:chOff x="43683" y="68227"/>
            <a:chExt cx="9393841" cy="5003246"/>
          </a:xfrm>
        </p:grpSpPr>
        <p:grpSp>
          <p:nvGrpSpPr>
            <p:cNvPr id="406" name="Google Shape;406;p17"/>
            <p:cNvGrpSpPr/>
            <p:nvPr/>
          </p:nvGrpSpPr>
          <p:grpSpPr>
            <a:xfrm rot="-5400000">
              <a:off x="-1001234" y="3399718"/>
              <a:ext cx="2716671" cy="626838"/>
              <a:chOff x="1492450" y="1911750"/>
              <a:chExt cx="2360475" cy="544650"/>
            </a:xfrm>
          </p:grpSpPr>
          <p:sp>
            <p:nvSpPr>
              <p:cNvPr id="407" name="Google Shape;407;p17"/>
              <p:cNvSpPr/>
              <p:nvPr/>
            </p:nvSpPr>
            <p:spPr>
              <a:xfrm>
                <a:off x="3086750" y="2015325"/>
                <a:ext cx="154050" cy="4100"/>
              </a:xfrm>
              <a:custGeom>
                <a:avLst/>
                <a:gdLst/>
                <a:ahLst/>
                <a:cxnLst/>
                <a:rect l="l" t="t" r="r" b="b"/>
                <a:pathLst>
                  <a:path w="6162" h="164" extrusionOk="0">
                    <a:moveTo>
                      <a:pt x="82" y="0"/>
                    </a:moveTo>
                    <a:cubicBezTo>
                      <a:pt x="36" y="0"/>
                      <a:pt x="1" y="37"/>
                      <a:pt x="1" y="82"/>
                    </a:cubicBezTo>
                    <a:cubicBezTo>
                      <a:pt x="1" y="126"/>
                      <a:pt x="36" y="163"/>
                      <a:pt x="82" y="163"/>
                    </a:cubicBezTo>
                    <a:lnTo>
                      <a:pt x="6080" y="163"/>
                    </a:lnTo>
                    <a:cubicBezTo>
                      <a:pt x="6127" y="163"/>
                      <a:pt x="6161" y="126"/>
                      <a:pt x="6161" y="82"/>
                    </a:cubicBezTo>
                    <a:cubicBezTo>
                      <a:pt x="6161" y="37"/>
                      <a:pt x="6124" y="0"/>
                      <a:pt x="6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7"/>
              <p:cNvSpPr/>
              <p:nvPr/>
            </p:nvSpPr>
            <p:spPr>
              <a:xfrm>
                <a:off x="32233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8" y="1234"/>
                      <a:pt x="1234" y="957"/>
                      <a:pt x="1234" y="617"/>
                    </a:cubicBezTo>
                    <a:cubicBezTo>
                      <a:pt x="1234" y="277"/>
                      <a:pt x="958"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7"/>
              <p:cNvSpPr/>
              <p:nvPr/>
            </p:nvSpPr>
            <p:spPr>
              <a:xfrm>
                <a:off x="2679100" y="2009100"/>
                <a:ext cx="35625" cy="16475"/>
              </a:xfrm>
              <a:custGeom>
                <a:avLst/>
                <a:gdLst/>
                <a:ahLst/>
                <a:cxnLst/>
                <a:rect l="l" t="t" r="r" b="b"/>
                <a:pathLst>
                  <a:path w="1425" h="659" extrusionOk="0">
                    <a:moveTo>
                      <a:pt x="329" y="0"/>
                    </a:moveTo>
                    <a:cubicBezTo>
                      <a:pt x="147" y="0"/>
                      <a:pt x="1" y="147"/>
                      <a:pt x="1" y="330"/>
                    </a:cubicBezTo>
                    <a:cubicBezTo>
                      <a:pt x="1" y="511"/>
                      <a:pt x="148" y="658"/>
                      <a:pt x="329" y="658"/>
                    </a:cubicBezTo>
                    <a:lnTo>
                      <a:pt x="1095" y="658"/>
                    </a:lnTo>
                    <a:cubicBezTo>
                      <a:pt x="1277" y="658"/>
                      <a:pt x="1425" y="511"/>
                      <a:pt x="1425" y="330"/>
                    </a:cubicBezTo>
                    <a:cubicBezTo>
                      <a:pt x="1425" y="147"/>
                      <a:pt x="1277"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7"/>
              <p:cNvSpPr/>
              <p:nvPr/>
            </p:nvSpPr>
            <p:spPr>
              <a:xfrm>
                <a:off x="2740975" y="2009100"/>
                <a:ext cx="294175" cy="16475"/>
              </a:xfrm>
              <a:custGeom>
                <a:avLst/>
                <a:gdLst/>
                <a:ahLst/>
                <a:cxnLst/>
                <a:rect l="l" t="t" r="r" b="b"/>
                <a:pathLst>
                  <a:path w="11767" h="659" extrusionOk="0">
                    <a:moveTo>
                      <a:pt x="330" y="0"/>
                    </a:moveTo>
                    <a:cubicBezTo>
                      <a:pt x="148" y="0"/>
                      <a:pt x="1" y="147"/>
                      <a:pt x="1" y="330"/>
                    </a:cubicBezTo>
                    <a:cubicBezTo>
                      <a:pt x="1" y="511"/>
                      <a:pt x="150" y="658"/>
                      <a:pt x="330" y="658"/>
                    </a:cubicBezTo>
                    <a:lnTo>
                      <a:pt x="1825" y="658"/>
                    </a:lnTo>
                    <a:cubicBezTo>
                      <a:pt x="2006" y="658"/>
                      <a:pt x="2154" y="511"/>
                      <a:pt x="2154" y="330"/>
                    </a:cubicBezTo>
                    <a:cubicBezTo>
                      <a:pt x="2154" y="147"/>
                      <a:pt x="2006" y="0"/>
                      <a:pt x="1825" y="0"/>
                    </a:cubicBezTo>
                    <a:close/>
                    <a:moveTo>
                      <a:pt x="3534" y="0"/>
                    </a:moveTo>
                    <a:cubicBezTo>
                      <a:pt x="3353" y="0"/>
                      <a:pt x="3206" y="147"/>
                      <a:pt x="3206" y="330"/>
                    </a:cubicBezTo>
                    <a:cubicBezTo>
                      <a:pt x="3206" y="511"/>
                      <a:pt x="3354" y="658"/>
                      <a:pt x="3534" y="658"/>
                    </a:cubicBezTo>
                    <a:lnTo>
                      <a:pt x="5029" y="658"/>
                    </a:lnTo>
                    <a:cubicBezTo>
                      <a:pt x="5211" y="658"/>
                      <a:pt x="5358" y="511"/>
                      <a:pt x="5358" y="330"/>
                    </a:cubicBezTo>
                    <a:cubicBezTo>
                      <a:pt x="5358" y="147"/>
                      <a:pt x="5211" y="0"/>
                      <a:pt x="5029" y="0"/>
                    </a:cubicBezTo>
                    <a:close/>
                    <a:moveTo>
                      <a:pt x="6739" y="0"/>
                    </a:moveTo>
                    <a:cubicBezTo>
                      <a:pt x="6556" y="0"/>
                      <a:pt x="6410" y="147"/>
                      <a:pt x="6410" y="330"/>
                    </a:cubicBezTo>
                    <a:cubicBezTo>
                      <a:pt x="6410" y="511"/>
                      <a:pt x="6558" y="658"/>
                      <a:pt x="6739" y="658"/>
                    </a:cubicBezTo>
                    <a:lnTo>
                      <a:pt x="8234" y="658"/>
                    </a:lnTo>
                    <a:cubicBezTo>
                      <a:pt x="8414" y="658"/>
                      <a:pt x="8562" y="511"/>
                      <a:pt x="8562" y="330"/>
                    </a:cubicBezTo>
                    <a:cubicBezTo>
                      <a:pt x="8562" y="147"/>
                      <a:pt x="8414" y="0"/>
                      <a:pt x="8234" y="0"/>
                    </a:cubicBezTo>
                    <a:close/>
                    <a:moveTo>
                      <a:pt x="9942" y="0"/>
                    </a:moveTo>
                    <a:cubicBezTo>
                      <a:pt x="9760" y="0"/>
                      <a:pt x="9613" y="147"/>
                      <a:pt x="9613" y="330"/>
                    </a:cubicBezTo>
                    <a:cubicBezTo>
                      <a:pt x="9613" y="511"/>
                      <a:pt x="9761" y="658"/>
                      <a:pt x="9942" y="658"/>
                    </a:cubicBezTo>
                    <a:lnTo>
                      <a:pt x="11437" y="658"/>
                    </a:lnTo>
                    <a:cubicBezTo>
                      <a:pt x="11619" y="658"/>
                      <a:pt x="11766" y="511"/>
                      <a:pt x="11766" y="330"/>
                    </a:cubicBezTo>
                    <a:cubicBezTo>
                      <a:pt x="11766" y="147"/>
                      <a:pt x="11617"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7"/>
              <p:cNvSpPr/>
              <p:nvPr/>
            </p:nvSpPr>
            <p:spPr>
              <a:xfrm>
                <a:off x="3061400" y="2009100"/>
                <a:ext cx="35625" cy="16475"/>
              </a:xfrm>
              <a:custGeom>
                <a:avLst/>
                <a:gdLst/>
                <a:ahLst/>
                <a:cxnLst/>
                <a:rect l="l" t="t" r="r" b="b"/>
                <a:pathLst>
                  <a:path w="1425" h="659" extrusionOk="0">
                    <a:moveTo>
                      <a:pt x="330" y="0"/>
                    </a:moveTo>
                    <a:cubicBezTo>
                      <a:pt x="147" y="0"/>
                      <a:pt x="0" y="147"/>
                      <a:pt x="0" y="330"/>
                    </a:cubicBezTo>
                    <a:cubicBezTo>
                      <a:pt x="0" y="511"/>
                      <a:pt x="148" y="658"/>
                      <a:pt x="330" y="658"/>
                    </a:cubicBezTo>
                    <a:lnTo>
                      <a:pt x="1096" y="658"/>
                    </a:lnTo>
                    <a:cubicBezTo>
                      <a:pt x="1278" y="658"/>
                      <a:pt x="1424" y="511"/>
                      <a:pt x="1424" y="330"/>
                    </a:cubicBezTo>
                    <a:cubicBezTo>
                      <a:pt x="1424" y="147"/>
                      <a:pt x="1277"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7"/>
              <p:cNvSpPr/>
              <p:nvPr/>
            </p:nvSpPr>
            <p:spPr>
              <a:xfrm>
                <a:off x="1520225" y="2015300"/>
                <a:ext cx="1169125" cy="235550"/>
              </a:xfrm>
              <a:custGeom>
                <a:avLst/>
                <a:gdLst/>
                <a:ahLst/>
                <a:cxnLst/>
                <a:rect l="l" t="t" r="r" b="b"/>
                <a:pathLst>
                  <a:path w="46765" h="9422" extrusionOk="0">
                    <a:moveTo>
                      <a:pt x="9349" y="0"/>
                    </a:moveTo>
                    <a:cubicBezTo>
                      <a:pt x="9328" y="0"/>
                      <a:pt x="9306" y="9"/>
                      <a:pt x="9291" y="24"/>
                    </a:cubicBezTo>
                    <a:lnTo>
                      <a:pt x="34" y="9281"/>
                    </a:lnTo>
                    <a:cubicBezTo>
                      <a:pt x="1" y="9313"/>
                      <a:pt x="1" y="9365"/>
                      <a:pt x="34" y="9397"/>
                    </a:cubicBezTo>
                    <a:cubicBezTo>
                      <a:pt x="50" y="9413"/>
                      <a:pt x="70" y="9421"/>
                      <a:pt x="92" y="9421"/>
                    </a:cubicBezTo>
                    <a:cubicBezTo>
                      <a:pt x="114" y="9421"/>
                      <a:pt x="135" y="9414"/>
                      <a:pt x="152" y="9395"/>
                    </a:cubicBezTo>
                    <a:lnTo>
                      <a:pt x="9384" y="163"/>
                    </a:lnTo>
                    <a:lnTo>
                      <a:pt x="46683" y="163"/>
                    </a:lnTo>
                    <a:cubicBezTo>
                      <a:pt x="46727" y="163"/>
                      <a:pt x="46764" y="126"/>
                      <a:pt x="46764" y="82"/>
                    </a:cubicBezTo>
                    <a:cubicBezTo>
                      <a:pt x="46764" y="36"/>
                      <a:pt x="46727" y="0"/>
                      <a:pt x="466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7"/>
              <p:cNvSpPr/>
              <p:nvPr/>
            </p:nvSpPr>
            <p:spPr>
              <a:xfrm>
                <a:off x="2102650" y="1925075"/>
                <a:ext cx="175350" cy="94350"/>
              </a:xfrm>
              <a:custGeom>
                <a:avLst/>
                <a:gdLst/>
                <a:ahLst/>
                <a:cxnLst/>
                <a:rect l="l" t="t" r="r" b="b"/>
                <a:pathLst>
                  <a:path w="7014" h="3774" extrusionOk="0">
                    <a:moveTo>
                      <a:pt x="3699" y="1"/>
                    </a:moveTo>
                    <a:cubicBezTo>
                      <a:pt x="3677" y="1"/>
                      <a:pt x="3655" y="11"/>
                      <a:pt x="3641" y="25"/>
                    </a:cubicBezTo>
                    <a:lnTo>
                      <a:pt x="33" y="3633"/>
                    </a:lnTo>
                    <a:cubicBezTo>
                      <a:pt x="0" y="3665"/>
                      <a:pt x="0" y="3717"/>
                      <a:pt x="33" y="3748"/>
                    </a:cubicBezTo>
                    <a:cubicBezTo>
                      <a:pt x="49" y="3765"/>
                      <a:pt x="70" y="3773"/>
                      <a:pt x="92" y="3773"/>
                    </a:cubicBezTo>
                    <a:cubicBezTo>
                      <a:pt x="113" y="3773"/>
                      <a:pt x="133" y="3766"/>
                      <a:pt x="149" y="3747"/>
                    </a:cubicBezTo>
                    <a:lnTo>
                      <a:pt x="3734" y="164"/>
                    </a:lnTo>
                    <a:lnTo>
                      <a:pt x="6932" y="164"/>
                    </a:lnTo>
                    <a:cubicBezTo>
                      <a:pt x="6976" y="164"/>
                      <a:pt x="7013" y="127"/>
                      <a:pt x="7013" y="82"/>
                    </a:cubicBezTo>
                    <a:cubicBezTo>
                      <a:pt x="7013" y="38"/>
                      <a:pt x="6976"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7"/>
              <p:cNvSpPr/>
              <p:nvPr/>
            </p:nvSpPr>
            <p:spPr>
              <a:xfrm>
                <a:off x="2260500" y="1911750"/>
                <a:ext cx="30900" cy="30875"/>
              </a:xfrm>
              <a:custGeom>
                <a:avLst/>
                <a:gdLst/>
                <a:ahLst/>
                <a:cxnLst/>
                <a:rect l="l" t="t" r="r" b="b"/>
                <a:pathLst>
                  <a:path w="1236" h="1235" extrusionOk="0">
                    <a:moveTo>
                      <a:pt x="618" y="0"/>
                    </a:moveTo>
                    <a:cubicBezTo>
                      <a:pt x="278" y="0"/>
                      <a:pt x="0" y="276"/>
                      <a:pt x="0" y="617"/>
                    </a:cubicBezTo>
                    <a:cubicBezTo>
                      <a:pt x="0" y="958"/>
                      <a:pt x="278" y="1234"/>
                      <a:pt x="618" y="1234"/>
                    </a:cubicBezTo>
                    <a:cubicBezTo>
                      <a:pt x="958" y="1234"/>
                      <a:pt x="1235" y="958"/>
                      <a:pt x="1235" y="617"/>
                    </a:cubicBezTo>
                    <a:cubicBezTo>
                      <a:pt x="1235" y="276"/>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7"/>
              <p:cNvSpPr/>
              <p:nvPr/>
            </p:nvSpPr>
            <p:spPr>
              <a:xfrm>
                <a:off x="2538650" y="2015275"/>
                <a:ext cx="461325" cy="131575"/>
              </a:xfrm>
              <a:custGeom>
                <a:avLst/>
                <a:gdLst/>
                <a:ahLst/>
                <a:cxnLst/>
                <a:rect l="l" t="t" r="r" b="b"/>
                <a:pathLst>
                  <a:path w="18453" h="5263" extrusionOk="0">
                    <a:moveTo>
                      <a:pt x="91" y="1"/>
                    </a:moveTo>
                    <a:cubicBezTo>
                      <a:pt x="70" y="1"/>
                      <a:pt x="49" y="9"/>
                      <a:pt x="33" y="25"/>
                    </a:cubicBezTo>
                    <a:cubicBezTo>
                      <a:pt x="0" y="57"/>
                      <a:pt x="0" y="109"/>
                      <a:pt x="33" y="140"/>
                    </a:cubicBezTo>
                    <a:lnTo>
                      <a:pt x="5130" y="5238"/>
                    </a:lnTo>
                    <a:cubicBezTo>
                      <a:pt x="5147" y="5254"/>
                      <a:pt x="5167" y="5263"/>
                      <a:pt x="5189" y="5263"/>
                    </a:cubicBezTo>
                    <a:lnTo>
                      <a:pt x="18372" y="5263"/>
                    </a:lnTo>
                    <a:cubicBezTo>
                      <a:pt x="18419" y="5263"/>
                      <a:pt x="18452" y="5225"/>
                      <a:pt x="18452" y="5180"/>
                    </a:cubicBezTo>
                    <a:cubicBezTo>
                      <a:pt x="18452" y="5135"/>
                      <a:pt x="18415" y="5099"/>
                      <a:pt x="18371" y="5099"/>
                    </a:cubicBezTo>
                    <a:lnTo>
                      <a:pt x="5222" y="5099"/>
                    </a:lnTo>
                    <a:lnTo>
                      <a:pt x="148" y="25"/>
                    </a:lnTo>
                    <a:cubicBezTo>
                      <a:pt x="133" y="9"/>
                      <a:pt x="112" y="1"/>
                      <a:pt x="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7"/>
              <p:cNvSpPr/>
              <p:nvPr/>
            </p:nvSpPr>
            <p:spPr>
              <a:xfrm>
                <a:off x="2982525" y="2129350"/>
                <a:ext cx="30875" cy="30875"/>
              </a:xfrm>
              <a:custGeom>
                <a:avLst/>
                <a:gdLst/>
                <a:ahLst/>
                <a:cxnLst/>
                <a:rect l="l" t="t" r="r" b="b"/>
                <a:pathLst>
                  <a:path w="1235" h="1235" extrusionOk="0">
                    <a:moveTo>
                      <a:pt x="617" y="1"/>
                    </a:moveTo>
                    <a:cubicBezTo>
                      <a:pt x="277" y="1"/>
                      <a:pt x="0" y="277"/>
                      <a:pt x="0" y="618"/>
                    </a:cubicBezTo>
                    <a:cubicBezTo>
                      <a:pt x="0" y="959"/>
                      <a:pt x="277" y="1235"/>
                      <a:pt x="617" y="1235"/>
                    </a:cubicBezTo>
                    <a:cubicBezTo>
                      <a:pt x="957" y="1235"/>
                      <a:pt x="1234" y="959"/>
                      <a:pt x="1234" y="618"/>
                    </a:cubicBezTo>
                    <a:cubicBezTo>
                      <a:pt x="1234" y="277"/>
                      <a:pt x="957" y="1"/>
                      <a:pt x="6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7"/>
              <p:cNvSpPr/>
              <p:nvPr/>
            </p:nvSpPr>
            <p:spPr>
              <a:xfrm>
                <a:off x="1997625" y="2015300"/>
                <a:ext cx="1841950" cy="415750"/>
              </a:xfrm>
              <a:custGeom>
                <a:avLst/>
                <a:gdLst/>
                <a:ahLst/>
                <a:cxnLst/>
                <a:rect l="l" t="t" r="r" b="b"/>
                <a:pathLst>
                  <a:path w="73678" h="16630" extrusionOk="0">
                    <a:moveTo>
                      <a:pt x="92" y="0"/>
                    </a:moveTo>
                    <a:cubicBezTo>
                      <a:pt x="71" y="0"/>
                      <a:pt x="50" y="8"/>
                      <a:pt x="33" y="24"/>
                    </a:cubicBezTo>
                    <a:cubicBezTo>
                      <a:pt x="1" y="56"/>
                      <a:pt x="1" y="108"/>
                      <a:pt x="33" y="139"/>
                    </a:cubicBezTo>
                    <a:lnTo>
                      <a:pt x="16498" y="16605"/>
                    </a:lnTo>
                    <a:cubicBezTo>
                      <a:pt x="16514" y="16621"/>
                      <a:pt x="16535" y="16629"/>
                      <a:pt x="16557" y="16629"/>
                    </a:cubicBezTo>
                    <a:lnTo>
                      <a:pt x="73595" y="16629"/>
                    </a:lnTo>
                    <a:cubicBezTo>
                      <a:pt x="73641" y="16629"/>
                      <a:pt x="73677" y="16592"/>
                      <a:pt x="73676" y="16548"/>
                    </a:cubicBezTo>
                    <a:cubicBezTo>
                      <a:pt x="73676" y="16503"/>
                      <a:pt x="73639" y="16466"/>
                      <a:pt x="73595" y="16466"/>
                    </a:cubicBezTo>
                    <a:lnTo>
                      <a:pt x="16590" y="16466"/>
                    </a:lnTo>
                    <a:lnTo>
                      <a:pt x="148" y="24"/>
                    </a:lnTo>
                    <a:cubicBezTo>
                      <a:pt x="133" y="8"/>
                      <a:pt x="112"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7"/>
              <p:cNvSpPr/>
              <p:nvPr/>
            </p:nvSpPr>
            <p:spPr>
              <a:xfrm>
                <a:off x="3822050" y="2413550"/>
                <a:ext cx="30875" cy="30850"/>
              </a:xfrm>
              <a:custGeom>
                <a:avLst/>
                <a:gdLst/>
                <a:ahLst/>
                <a:cxnLst/>
                <a:rect l="l" t="t" r="r" b="b"/>
                <a:pathLst>
                  <a:path w="1235" h="1234" extrusionOk="0">
                    <a:moveTo>
                      <a:pt x="618" y="0"/>
                    </a:moveTo>
                    <a:cubicBezTo>
                      <a:pt x="277" y="0"/>
                      <a:pt x="0" y="277"/>
                      <a:pt x="0" y="618"/>
                    </a:cubicBezTo>
                    <a:cubicBezTo>
                      <a:pt x="0" y="958"/>
                      <a:pt x="277" y="1234"/>
                      <a:pt x="618" y="1234"/>
                    </a:cubicBezTo>
                    <a:cubicBezTo>
                      <a:pt x="958" y="1234"/>
                      <a:pt x="1234" y="958"/>
                      <a:pt x="1234" y="618"/>
                    </a:cubicBezTo>
                    <a:cubicBezTo>
                      <a:pt x="1234" y="277"/>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7"/>
              <p:cNvSpPr/>
              <p:nvPr/>
            </p:nvSpPr>
            <p:spPr>
              <a:xfrm>
                <a:off x="2220000" y="2015325"/>
                <a:ext cx="10525" cy="4100"/>
              </a:xfrm>
              <a:custGeom>
                <a:avLst/>
                <a:gdLst/>
                <a:ahLst/>
                <a:cxnLst/>
                <a:rect l="l" t="t" r="r" b="b"/>
                <a:pathLst>
                  <a:path w="421" h="164" extrusionOk="0">
                    <a:moveTo>
                      <a:pt x="82" y="0"/>
                    </a:moveTo>
                    <a:cubicBezTo>
                      <a:pt x="38" y="0"/>
                      <a:pt x="1" y="37"/>
                      <a:pt x="1" y="82"/>
                    </a:cubicBezTo>
                    <a:cubicBezTo>
                      <a:pt x="1" y="126"/>
                      <a:pt x="38" y="163"/>
                      <a:pt x="82" y="163"/>
                    </a:cubicBezTo>
                    <a:lnTo>
                      <a:pt x="339" y="163"/>
                    </a:lnTo>
                    <a:cubicBezTo>
                      <a:pt x="384" y="163"/>
                      <a:pt x="420" y="126"/>
                      <a:pt x="420" y="82"/>
                    </a:cubicBezTo>
                    <a:cubicBezTo>
                      <a:pt x="420" y="37"/>
                      <a:pt x="383" y="0"/>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7"/>
              <p:cNvSpPr/>
              <p:nvPr/>
            </p:nvSpPr>
            <p:spPr>
              <a:xfrm>
                <a:off x="2213025" y="2001950"/>
                <a:ext cx="30875" cy="30875"/>
              </a:xfrm>
              <a:custGeom>
                <a:avLst/>
                <a:gdLst/>
                <a:ahLst/>
                <a:cxnLst/>
                <a:rect l="l" t="t" r="r" b="b"/>
                <a:pathLst>
                  <a:path w="1235" h="1235" extrusionOk="0">
                    <a:moveTo>
                      <a:pt x="618" y="0"/>
                    </a:moveTo>
                    <a:cubicBezTo>
                      <a:pt x="276" y="0"/>
                      <a:pt x="0" y="275"/>
                      <a:pt x="0" y="617"/>
                    </a:cubicBezTo>
                    <a:cubicBezTo>
                      <a:pt x="0" y="958"/>
                      <a:pt x="276" y="1234"/>
                      <a:pt x="618" y="1234"/>
                    </a:cubicBezTo>
                    <a:cubicBezTo>
                      <a:pt x="958" y="1234"/>
                      <a:pt x="1234" y="958"/>
                      <a:pt x="1234" y="617"/>
                    </a:cubicBezTo>
                    <a:cubicBezTo>
                      <a:pt x="1234" y="275"/>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7"/>
              <p:cNvSpPr/>
              <p:nvPr/>
            </p:nvSpPr>
            <p:spPr>
              <a:xfrm>
                <a:off x="227515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3"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7"/>
              <p:cNvSpPr/>
              <p:nvPr/>
            </p:nvSpPr>
            <p:spPr>
              <a:xfrm>
                <a:off x="22681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7"/>
              <p:cNvSpPr/>
              <p:nvPr/>
            </p:nvSpPr>
            <p:spPr>
              <a:xfrm>
                <a:off x="233030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2"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7"/>
              <p:cNvSpPr/>
              <p:nvPr/>
            </p:nvSpPr>
            <p:spPr>
              <a:xfrm>
                <a:off x="2323325"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7"/>
              <p:cNvSpPr/>
              <p:nvPr/>
            </p:nvSpPr>
            <p:spPr>
              <a:xfrm>
                <a:off x="1492450" y="2221400"/>
                <a:ext cx="60150" cy="54800"/>
              </a:xfrm>
              <a:custGeom>
                <a:avLst/>
                <a:gdLst/>
                <a:ahLst/>
                <a:cxnLst/>
                <a:rect l="l" t="t" r="r" b="b"/>
                <a:pathLst>
                  <a:path w="2406" h="2192" extrusionOk="0">
                    <a:moveTo>
                      <a:pt x="1203" y="1"/>
                    </a:moveTo>
                    <a:cubicBezTo>
                      <a:pt x="923" y="1"/>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7"/>
              <p:cNvSpPr/>
              <p:nvPr/>
            </p:nvSpPr>
            <p:spPr>
              <a:xfrm>
                <a:off x="2638300" y="2117400"/>
                <a:ext cx="60150" cy="54800"/>
              </a:xfrm>
              <a:custGeom>
                <a:avLst/>
                <a:gdLst/>
                <a:ahLst/>
                <a:cxnLst/>
                <a:rect l="l" t="t" r="r" b="b"/>
                <a:pathLst>
                  <a:path w="2406" h="2192" extrusionOk="0">
                    <a:moveTo>
                      <a:pt x="1203" y="1"/>
                    </a:moveTo>
                    <a:cubicBezTo>
                      <a:pt x="923" y="1"/>
                      <a:pt x="642" y="108"/>
                      <a:pt x="428" y="321"/>
                    </a:cubicBezTo>
                    <a:cubicBezTo>
                      <a:pt x="1" y="750"/>
                      <a:pt x="1" y="1443"/>
                      <a:pt x="428" y="1870"/>
                    </a:cubicBezTo>
                    <a:cubicBezTo>
                      <a:pt x="642" y="2085"/>
                      <a:pt x="923" y="2192"/>
                      <a:pt x="1203" y="2192"/>
                    </a:cubicBezTo>
                    <a:cubicBezTo>
                      <a:pt x="1483" y="2192"/>
                      <a:pt x="1764" y="2085"/>
                      <a:pt x="1977" y="1870"/>
                    </a:cubicBezTo>
                    <a:cubicBezTo>
                      <a:pt x="2406" y="1443"/>
                      <a:pt x="2406" y="750"/>
                      <a:pt x="1977" y="321"/>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7"/>
              <p:cNvSpPr/>
              <p:nvPr/>
            </p:nvSpPr>
            <p:spPr>
              <a:xfrm>
                <a:off x="1723875" y="1989975"/>
                <a:ext cx="60150" cy="54800"/>
              </a:xfrm>
              <a:custGeom>
                <a:avLst/>
                <a:gdLst/>
                <a:ahLst/>
                <a:cxnLst/>
                <a:rect l="l" t="t" r="r" b="b"/>
                <a:pathLst>
                  <a:path w="2406" h="2192" extrusionOk="0">
                    <a:moveTo>
                      <a:pt x="1203" y="0"/>
                    </a:moveTo>
                    <a:cubicBezTo>
                      <a:pt x="923" y="0"/>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7"/>
              <p:cNvSpPr/>
              <p:nvPr/>
            </p:nvSpPr>
            <p:spPr>
              <a:xfrm>
                <a:off x="2381475" y="2401600"/>
                <a:ext cx="60150" cy="54800"/>
              </a:xfrm>
              <a:custGeom>
                <a:avLst/>
                <a:gdLst/>
                <a:ahLst/>
                <a:cxnLst/>
                <a:rect l="l" t="t" r="r" b="b"/>
                <a:pathLst>
                  <a:path w="2406" h="2192" extrusionOk="0">
                    <a:moveTo>
                      <a:pt x="1203" y="0"/>
                    </a:moveTo>
                    <a:cubicBezTo>
                      <a:pt x="922" y="0"/>
                      <a:pt x="642" y="107"/>
                      <a:pt x="428" y="322"/>
                    </a:cubicBezTo>
                    <a:cubicBezTo>
                      <a:pt x="0" y="749"/>
                      <a:pt x="0" y="1442"/>
                      <a:pt x="428" y="1871"/>
                    </a:cubicBezTo>
                    <a:cubicBezTo>
                      <a:pt x="642" y="2084"/>
                      <a:pt x="922" y="2191"/>
                      <a:pt x="1203" y="2191"/>
                    </a:cubicBezTo>
                    <a:cubicBezTo>
                      <a:pt x="1483" y="2191"/>
                      <a:pt x="1763" y="2084"/>
                      <a:pt x="1977" y="1871"/>
                    </a:cubicBezTo>
                    <a:cubicBezTo>
                      <a:pt x="2405" y="1442"/>
                      <a:pt x="2405" y="749"/>
                      <a:pt x="1977" y="322"/>
                    </a:cubicBezTo>
                    <a:cubicBezTo>
                      <a:pt x="1763" y="107"/>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7"/>
              <p:cNvSpPr/>
              <p:nvPr/>
            </p:nvSpPr>
            <p:spPr>
              <a:xfrm>
                <a:off x="1972525" y="1990000"/>
                <a:ext cx="54775" cy="54775"/>
              </a:xfrm>
              <a:custGeom>
                <a:avLst/>
                <a:gdLst/>
                <a:ahLst/>
                <a:cxnLst/>
                <a:rect l="l" t="t" r="r" b="b"/>
                <a:pathLst>
                  <a:path w="2191" h="2191" extrusionOk="0">
                    <a:moveTo>
                      <a:pt x="1096" y="0"/>
                    </a:moveTo>
                    <a:cubicBezTo>
                      <a:pt x="490" y="0"/>
                      <a:pt x="0" y="490"/>
                      <a:pt x="0" y="1095"/>
                    </a:cubicBezTo>
                    <a:cubicBezTo>
                      <a:pt x="0" y="1699"/>
                      <a:pt x="490" y="2191"/>
                      <a:pt x="1096" y="2191"/>
                    </a:cubicBezTo>
                    <a:cubicBezTo>
                      <a:pt x="1700" y="2191"/>
                      <a:pt x="2191" y="1699"/>
                      <a:pt x="2191" y="1095"/>
                    </a:cubicBezTo>
                    <a:cubicBezTo>
                      <a:pt x="2191" y="490"/>
                      <a:pt x="1700"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17"/>
            <p:cNvGrpSpPr/>
            <p:nvPr/>
          </p:nvGrpSpPr>
          <p:grpSpPr>
            <a:xfrm>
              <a:off x="7424013" y="68227"/>
              <a:ext cx="2013511" cy="471285"/>
              <a:chOff x="5000750" y="481775"/>
              <a:chExt cx="1329050" cy="311100"/>
            </a:xfrm>
          </p:grpSpPr>
          <p:sp>
            <p:nvSpPr>
              <p:cNvPr id="431" name="Google Shape;431;p17"/>
              <p:cNvSpPr/>
              <p:nvPr/>
            </p:nvSpPr>
            <p:spPr>
              <a:xfrm>
                <a:off x="5026400" y="621850"/>
                <a:ext cx="1303400" cy="147700"/>
              </a:xfrm>
              <a:custGeom>
                <a:avLst/>
                <a:gdLst/>
                <a:ahLst/>
                <a:cxnLst/>
                <a:rect l="l" t="t" r="r" b="b"/>
                <a:pathLst>
                  <a:path w="52136" h="5908" extrusionOk="0">
                    <a:moveTo>
                      <a:pt x="24815" y="0"/>
                    </a:moveTo>
                    <a:lnTo>
                      <a:pt x="19094" y="5721"/>
                    </a:lnTo>
                    <a:lnTo>
                      <a:pt x="1" y="5721"/>
                    </a:lnTo>
                    <a:lnTo>
                      <a:pt x="1" y="5908"/>
                    </a:lnTo>
                    <a:lnTo>
                      <a:pt x="19170" y="5908"/>
                    </a:lnTo>
                    <a:lnTo>
                      <a:pt x="24891" y="186"/>
                    </a:lnTo>
                    <a:lnTo>
                      <a:pt x="52136" y="186"/>
                    </a:lnTo>
                    <a:cubicBezTo>
                      <a:pt x="52090" y="135"/>
                      <a:pt x="52060" y="69"/>
                      <a:pt x="52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7"/>
              <p:cNvSpPr/>
              <p:nvPr/>
            </p:nvSpPr>
            <p:spPr>
              <a:xfrm>
                <a:off x="5161775" y="575150"/>
                <a:ext cx="1109150" cy="147725"/>
              </a:xfrm>
              <a:custGeom>
                <a:avLst/>
                <a:gdLst/>
                <a:ahLst/>
                <a:cxnLst/>
                <a:rect l="l" t="t" r="r" b="b"/>
                <a:pathLst>
                  <a:path w="44366" h="5909" extrusionOk="0">
                    <a:moveTo>
                      <a:pt x="19400" y="1"/>
                    </a:moveTo>
                    <a:lnTo>
                      <a:pt x="13679" y="5722"/>
                    </a:lnTo>
                    <a:lnTo>
                      <a:pt x="1" y="5722"/>
                    </a:lnTo>
                    <a:lnTo>
                      <a:pt x="1" y="5908"/>
                    </a:lnTo>
                    <a:lnTo>
                      <a:pt x="13756" y="5908"/>
                    </a:lnTo>
                    <a:lnTo>
                      <a:pt x="19477" y="188"/>
                    </a:lnTo>
                    <a:lnTo>
                      <a:pt x="44350" y="188"/>
                    </a:lnTo>
                    <a:cubicBezTo>
                      <a:pt x="44343" y="125"/>
                      <a:pt x="44349" y="62"/>
                      <a:pt x="443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7"/>
              <p:cNvSpPr/>
              <p:nvPr/>
            </p:nvSpPr>
            <p:spPr>
              <a:xfrm>
                <a:off x="5270725" y="528425"/>
                <a:ext cx="949350" cy="147725"/>
              </a:xfrm>
              <a:custGeom>
                <a:avLst/>
                <a:gdLst/>
                <a:ahLst/>
                <a:cxnLst/>
                <a:rect l="l" t="t" r="r" b="b"/>
                <a:pathLst>
                  <a:path w="37974" h="5909" extrusionOk="0">
                    <a:moveTo>
                      <a:pt x="15042" y="1"/>
                    </a:moveTo>
                    <a:lnTo>
                      <a:pt x="9321" y="5722"/>
                    </a:lnTo>
                    <a:lnTo>
                      <a:pt x="0" y="5722"/>
                    </a:lnTo>
                    <a:lnTo>
                      <a:pt x="0" y="5908"/>
                    </a:lnTo>
                    <a:lnTo>
                      <a:pt x="9398" y="5908"/>
                    </a:lnTo>
                    <a:lnTo>
                      <a:pt x="15119" y="188"/>
                    </a:lnTo>
                    <a:lnTo>
                      <a:pt x="37974" y="188"/>
                    </a:lnTo>
                    <a:cubicBezTo>
                      <a:pt x="37954" y="128"/>
                      <a:pt x="37949" y="64"/>
                      <a:pt x="37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7"/>
              <p:cNvSpPr/>
              <p:nvPr/>
            </p:nvSpPr>
            <p:spPr>
              <a:xfrm>
                <a:off x="5360950" y="481775"/>
                <a:ext cx="831450" cy="147700"/>
              </a:xfrm>
              <a:custGeom>
                <a:avLst/>
                <a:gdLst/>
                <a:ahLst/>
                <a:cxnLst/>
                <a:rect l="l" t="t" r="r" b="b"/>
                <a:pathLst>
                  <a:path w="33258" h="5908" extrusionOk="0">
                    <a:moveTo>
                      <a:pt x="11433" y="0"/>
                    </a:moveTo>
                    <a:lnTo>
                      <a:pt x="5712" y="5722"/>
                    </a:lnTo>
                    <a:lnTo>
                      <a:pt x="0" y="5722"/>
                    </a:lnTo>
                    <a:lnTo>
                      <a:pt x="0" y="5908"/>
                    </a:lnTo>
                    <a:lnTo>
                      <a:pt x="5789" y="5908"/>
                    </a:lnTo>
                    <a:lnTo>
                      <a:pt x="11510" y="186"/>
                    </a:lnTo>
                    <a:lnTo>
                      <a:pt x="33257" y="186"/>
                    </a:lnTo>
                    <a:cubicBezTo>
                      <a:pt x="33236" y="125"/>
                      <a:pt x="33228" y="61"/>
                      <a:pt x="33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7"/>
              <p:cNvSpPr/>
              <p:nvPr/>
            </p:nvSpPr>
            <p:spPr>
              <a:xfrm>
                <a:off x="5335300" y="601475"/>
                <a:ext cx="51375" cy="51375"/>
              </a:xfrm>
              <a:custGeom>
                <a:avLst/>
                <a:gdLst/>
                <a:ahLst/>
                <a:cxnLst/>
                <a:rect l="l" t="t" r="r" b="b"/>
                <a:pathLst>
                  <a:path w="2055" h="2055" extrusionOk="0">
                    <a:moveTo>
                      <a:pt x="2055" y="1027"/>
                    </a:moveTo>
                    <a:cubicBezTo>
                      <a:pt x="2055" y="1594"/>
                      <a:pt x="1596" y="2055"/>
                      <a:pt x="1027" y="2055"/>
                    </a:cubicBezTo>
                    <a:cubicBezTo>
                      <a:pt x="460" y="2055"/>
                      <a:pt x="0" y="1594"/>
                      <a:pt x="0" y="1027"/>
                    </a:cubicBezTo>
                    <a:cubicBezTo>
                      <a:pt x="0" y="460"/>
                      <a:pt x="459" y="0"/>
                      <a:pt x="1027" y="0"/>
                    </a:cubicBezTo>
                    <a:cubicBezTo>
                      <a:pt x="1594" y="0"/>
                      <a:pt x="2055" y="461"/>
                      <a:pt x="2055" y="10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7"/>
              <p:cNvSpPr/>
              <p:nvPr/>
            </p:nvSpPr>
            <p:spPr>
              <a:xfrm>
                <a:off x="5245025" y="648125"/>
                <a:ext cx="51400" cy="51400"/>
              </a:xfrm>
              <a:custGeom>
                <a:avLst/>
                <a:gdLst/>
                <a:ahLst/>
                <a:cxnLst/>
                <a:rect l="l" t="t" r="r" b="b"/>
                <a:pathLst>
                  <a:path w="2056" h="2056" extrusionOk="0">
                    <a:moveTo>
                      <a:pt x="2055" y="1028"/>
                    </a:moveTo>
                    <a:cubicBezTo>
                      <a:pt x="2055" y="1595"/>
                      <a:pt x="1595" y="2055"/>
                      <a:pt x="1028" y="2055"/>
                    </a:cubicBezTo>
                    <a:cubicBezTo>
                      <a:pt x="459" y="2055"/>
                      <a:pt x="1" y="1594"/>
                      <a:pt x="1" y="1028"/>
                    </a:cubicBezTo>
                    <a:cubicBezTo>
                      <a:pt x="1" y="462"/>
                      <a:pt x="459" y="1"/>
                      <a:pt x="1028" y="1"/>
                    </a:cubicBezTo>
                    <a:cubicBezTo>
                      <a:pt x="1595" y="1"/>
                      <a:pt x="2055" y="462"/>
                      <a:pt x="2055" y="10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7"/>
              <p:cNvSpPr/>
              <p:nvPr/>
            </p:nvSpPr>
            <p:spPr>
              <a:xfrm>
                <a:off x="5134550" y="694825"/>
                <a:ext cx="51400" cy="51400"/>
              </a:xfrm>
              <a:custGeom>
                <a:avLst/>
                <a:gdLst/>
                <a:ahLst/>
                <a:cxnLst/>
                <a:rect l="l" t="t" r="r" b="b"/>
                <a:pathLst>
                  <a:path w="2056" h="2056" extrusionOk="0">
                    <a:moveTo>
                      <a:pt x="2055" y="1028"/>
                    </a:moveTo>
                    <a:cubicBezTo>
                      <a:pt x="2055" y="1594"/>
                      <a:pt x="1594" y="2055"/>
                      <a:pt x="1028" y="2055"/>
                    </a:cubicBezTo>
                    <a:cubicBezTo>
                      <a:pt x="461" y="2055"/>
                      <a:pt x="0" y="1594"/>
                      <a:pt x="0" y="1028"/>
                    </a:cubicBezTo>
                    <a:cubicBezTo>
                      <a:pt x="0" y="461"/>
                      <a:pt x="461" y="0"/>
                      <a:pt x="1028" y="0"/>
                    </a:cubicBezTo>
                    <a:cubicBezTo>
                      <a:pt x="1595" y="0"/>
                      <a:pt x="2055" y="461"/>
                      <a:pt x="2055" y="10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7"/>
              <p:cNvSpPr/>
              <p:nvPr/>
            </p:nvSpPr>
            <p:spPr>
              <a:xfrm>
                <a:off x="5000750" y="741475"/>
                <a:ext cx="51400" cy="51400"/>
              </a:xfrm>
              <a:custGeom>
                <a:avLst/>
                <a:gdLst/>
                <a:ahLst/>
                <a:cxnLst/>
                <a:rect l="l" t="t" r="r" b="b"/>
                <a:pathLst>
                  <a:path w="2056" h="2056" extrusionOk="0">
                    <a:moveTo>
                      <a:pt x="2055" y="1028"/>
                    </a:moveTo>
                    <a:cubicBezTo>
                      <a:pt x="2055" y="1596"/>
                      <a:pt x="1596" y="2056"/>
                      <a:pt x="1028" y="2056"/>
                    </a:cubicBezTo>
                    <a:cubicBezTo>
                      <a:pt x="460" y="2056"/>
                      <a:pt x="0" y="1595"/>
                      <a:pt x="0" y="1028"/>
                    </a:cubicBezTo>
                    <a:cubicBezTo>
                      <a:pt x="0" y="462"/>
                      <a:pt x="460" y="1"/>
                      <a:pt x="1028" y="1"/>
                    </a:cubicBezTo>
                    <a:cubicBezTo>
                      <a:pt x="1596" y="1"/>
                      <a:pt x="2055" y="462"/>
                      <a:pt x="2055" y="10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439"/>
        <p:cNvGrpSpPr/>
        <p:nvPr/>
      </p:nvGrpSpPr>
      <p:grpSpPr>
        <a:xfrm>
          <a:off x="0" y="0"/>
          <a:ext cx="0" cy="0"/>
          <a:chOff x="0" y="0"/>
          <a:chExt cx="0" cy="0"/>
        </a:xfrm>
      </p:grpSpPr>
      <p:pic>
        <p:nvPicPr>
          <p:cNvPr id="440" name="Google Shape;440;p18"/>
          <p:cNvPicPr preferRelativeResize="0"/>
          <p:nvPr/>
        </p:nvPicPr>
        <p:blipFill>
          <a:blip r:embed="rId2">
            <a:alphaModFix amt="49000"/>
          </a:blip>
          <a:stretch>
            <a:fillRect/>
          </a:stretch>
        </p:blipFill>
        <p:spPr>
          <a:xfrm rot="10800000" flipH="1">
            <a:off x="-1" y="0"/>
            <a:ext cx="9143998" cy="5143500"/>
          </a:xfrm>
          <a:prstGeom prst="rect">
            <a:avLst/>
          </a:prstGeom>
          <a:noFill/>
          <a:ln>
            <a:noFill/>
          </a:ln>
        </p:spPr>
      </p:pic>
      <p:sp>
        <p:nvSpPr>
          <p:cNvPr id="441" name="Google Shape;441;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442" name="Google Shape;442;p18"/>
          <p:cNvGrpSpPr/>
          <p:nvPr/>
        </p:nvGrpSpPr>
        <p:grpSpPr>
          <a:xfrm>
            <a:off x="130659" y="309656"/>
            <a:ext cx="8900286" cy="4910068"/>
            <a:chOff x="130659" y="309656"/>
            <a:chExt cx="8900286" cy="4910068"/>
          </a:xfrm>
        </p:grpSpPr>
        <p:grpSp>
          <p:nvGrpSpPr>
            <p:cNvPr id="443" name="Google Shape;443;p18"/>
            <p:cNvGrpSpPr/>
            <p:nvPr/>
          </p:nvGrpSpPr>
          <p:grpSpPr>
            <a:xfrm>
              <a:off x="130659" y="309656"/>
              <a:ext cx="1165116" cy="459680"/>
              <a:chOff x="1442275" y="2891575"/>
              <a:chExt cx="1370725" cy="540800"/>
            </a:xfrm>
          </p:grpSpPr>
          <p:sp>
            <p:nvSpPr>
              <p:cNvPr id="444" name="Google Shape;444;p18"/>
              <p:cNvSpPr/>
              <p:nvPr/>
            </p:nvSpPr>
            <p:spPr>
              <a:xfrm>
                <a:off x="1494900" y="3227975"/>
                <a:ext cx="629300" cy="8500"/>
              </a:xfrm>
              <a:custGeom>
                <a:avLst/>
                <a:gdLst/>
                <a:ahLst/>
                <a:cxnLst/>
                <a:rect l="l" t="t" r="r" b="b"/>
                <a:pathLst>
                  <a:path w="25172" h="340" extrusionOk="0">
                    <a:moveTo>
                      <a:pt x="170" y="0"/>
                    </a:moveTo>
                    <a:cubicBezTo>
                      <a:pt x="76" y="0"/>
                      <a:pt x="1" y="76"/>
                      <a:pt x="1" y="170"/>
                    </a:cubicBezTo>
                    <a:cubicBezTo>
                      <a:pt x="1" y="263"/>
                      <a:pt x="76" y="340"/>
                      <a:pt x="170" y="340"/>
                    </a:cubicBezTo>
                    <a:lnTo>
                      <a:pt x="25003" y="340"/>
                    </a:lnTo>
                    <a:cubicBezTo>
                      <a:pt x="25097" y="340"/>
                      <a:pt x="25171" y="263"/>
                      <a:pt x="25171" y="170"/>
                    </a:cubicBezTo>
                    <a:cubicBezTo>
                      <a:pt x="25171" y="76"/>
                      <a:pt x="25095" y="0"/>
                      <a:pt x="25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8"/>
              <p:cNvSpPr/>
              <p:nvPr/>
            </p:nvSpPr>
            <p:spPr>
              <a:xfrm>
                <a:off x="2087875" y="3200175"/>
                <a:ext cx="64150" cy="64100"/>
              </a:xfrm>
              <a:custGeom>
                <a:avLst/>
                <a:gdLst/>
                <a:ahLst/>
                <a:cxnLst/>
                <a:rect l="l" t="t" r="r" b="b"/>
                <a:pathLst>
                  <a:path w="2566" h="2564" extrusionOk="0">
                    <a:moveTo>
                      <a:pt x="1284" y="0"/>
                    </a:moveTo>
                    <a:cubicBezTo>
                      <a:pt x="576" y="0"/>
                      <a:pt x="3" y="574"/>
                      <a:pt x="3" y="1282"/>
                    </a:cubicBezTo>
                    <a:cubicBezTo>
                      <a:pt x="1" y="1989"/>
                      <a:pt x="576" y="2564"/>
                      <a:pt x="1284" y="2564"/>
                    </a:cubicBezTo>
                    <a:cubicBezTo>
                      <a:pt x="1993" y="2564"/>
                      <a:pt x="2566" y="1990"/>
                      <a:pt x="2566" y="1282"/>
                    </a:cubicBezTo>
                    <a:cubicBezTo>
                      <a:pt x="2566" y="574"/>
                      <a:pt x="1993" y="0"/>
                      <a:pt x="1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8"/>
              <p:cNvSpPr/>
              <p:nvPr/>
            </p:nvSpPr>
            <p:spPr>
              <a:xfrm>
                <a:off x="2599250" y="2944225"/>
                <a:ext cx="185975" cy="8500"/>
              </a:xfrm>
              <a:custGeom>
                <a:avLst/>
                <a:gdLst/>
                <a:ahLst/>
                <a:cxnLst/>
                <a:rect l="l" t="t" r="r" b="b"/>
                <a:pathLst>
                  <a:path w="7439" h="340" extrusionOk="0">
                    <a:moveTo>
                      <a:pt x="171" y="1"/>
                    </a:moveTo>
                    <a:cubicBezTo>
                      <a:pt x="77" y="1"/>
                      <a:pt x="1" y="77"/>
                      <a:pt x="1" y="170"/>
                    </a:cubicBezTo>
                    <a:cubicBezTo>
                      <a:pt x="1" y="264"/>
                      <a:pt x="77" y="340"/>
                      <a:pt x="171" y="340"/>
                    </a:cubicBezTo>
                    <a:lnTo>
                      <a:pt x="7268" y="340"/>
                    </a:lnTo>
                    <a:cubicBezTo>
                      <a:pt x="7362" y="340"/>
                      <a:pt x="7439" y="264"/>
                      <a:pt x="7439" y="170"/>
                    </a:cubicBezTo>
                    <a:cubicBezTo>
                      <a:pt x="7439" y="77"/>
                      <a:pt x="7362" y="1"/>
                      <a:pt x="7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8"/>
              <p:cNvSpPr/>
              <p:nvPr/>
            </p:nvSpPr>
            <p:spPr>
              <a:xfrm>
                <a:off x="2748900" y="2916400"/>
                <a:ext cx="64100" cy="64075"/>
              </a:xfrm>
              <a:custGeom>
                <a:avLst/>
                <a:gdLst/>
                <a:ahLst/>
                <a:cxnLst/>
                <a:rect l="l" t="t" r="r" b="b"/>
                <a:pathLst>
                  <a:path w="2564" h="2563" extrusionOk="0">
                    <a:moveTo>
                      <a:pt x="1282" y="0"/>
                    </a:moveTo>
                    <a:cubicBezTo>
                      <a:pt x="574" y="0"/>
                      <a:pt x="0" y="573"/>
                      <a:pt x="0" y="1281"/>
                    </a:cubicBezTo>
                    <a:cubicBezTo>
                      <a:pt x="0" y="1990"/>
                      <a:pt x="574" y="2563"/>
                      <a:pt x="1282" y="2563"/>
                    </a:cubicBezTo>
                    <a:cubicBezTo>
                      <a:pt x="1990" y="2563"/>
                      <a:pt x="2564" y="1990"/>
                      <a:pt x="2564" y="1281"/>
                    </a:cubicBezTo>
                    <a:cubicBezTo>
                      <a:pt x="2564" y="573"/>
                      <a:pt x="1990" y="0"/>
                      <a:pt x="12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8"/>
              <p:cNvSpPr/>
              <p:nvPr/>
            </p:nvSpPr>
            <p:spPr>
              <a:xfrm>
                <a:off x="1737250" y="2944150"/>
                <a:ext cx="575300" cy="290800"/>
              </a:xfrm>
              <a:custGeom>
                <a:avLst/>
                <a:gdLst/>
                <a:ahLst/>
                <a:cxnLst/>
                <a:rect l="l" t="t" r="r" b="b"/>
                <a:pathLst>
                  <a:path w="23012" h="11632" extrusionOk="0">
                    <a:moveTo>
                      <a:pt x="11558" y="0"/>
                    </a:moveTo>
                    <a:cubicBezTo>
                      <a:pt x="11512" y="0"/>
                      <a:pt x="11470" y="20"/>
                      <a:pt x="11437" y="50"/>
                    </a:cubicBezTo>
                    <a:cubicBezTo>
                      <a:pt x="11437" y="50"/>
                      <a:pt x="8598" y="2885"/>
                      <a:pt x="5758" y="5719"/>
                    </a:cubicBezTo>
                    <a:cubicBezTo>
                      <a:pt x="1" y="11470"/>
                      <a:pt x="1" y="11470"/>
                      <a:pt x="50" y="11586"/>
                    </a:cubicBezTo>
                    <a:lnTo>
                      <a:pt x="213" y="11520"/>
                    </a:lnTo>
                    <a:lnTo>
                      <a:pt x="338" y="11632"/>
                    </a:lnTo>
                    <a:cubicBezTo>
                      <a:pt x="505" y="11444"/>
                      <a:pt x="7767" y="4196"/>
                      <a:pt x="11628" y="341"/>
                    </a:cubicBezTo>
                    <a:lnTo>
                      <a:pt x="22842" y="341"/>
                    </a:lnTo>
                    <a:cubicBezTo>
                      <a:pt x="22935" y="341"/>
                      <a:pt x="23011" y="265"/>
                      <a:pt x="23011" y="170"/>
                    </a:cubicBezTo>
                    <a:cubicBezTo>
                      <a:pt x="23011" y="76"/>
                      <a:pt x="22935" y="0"/>
                      <a:pt x="228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8"/>
              <p:cNvSpPr/>
              <p:nvPr/>
            </p:nvSpPr>
            <p:spPr>
              <a:xfrm>
                <a:off x="2291225" y="2931375"/>
                <a:ext cx="73900" cy="34125"/>
              </a:xfrm>
              <a:custGeom>
                <a:avLst/>
                <a:gdLst/>
                <a:ahLst/>
                <a:cxnLst/>
                <a:rect l="l" t="t" r="r" b="b"/>
                <a:pathLst>
                  <a:path w="2956" h="1365" extrusionOk="0">
                    <a:moveTo>
                      <a:pt x="683" y="0"/>
                    </a:moveTo>
                    <a:cubicBezTo>
                      <a:pt x="306" y="0"/>
                      <a:pt x="1" y="306"/>
                      <a:pt x="1" y="683"/>
                    </a:cubicBezTo>
                    <a:cubicBezTo>
                      <a:pt x="1" y="1059"/>
                      <a:pt x="306" y="1365"/>
                      <a:pt x="683" y="1365"/>
                    </a:cubicBezTo>
                    <a:lnTo>
                      <a:pt x="2274" y="1365"/>
                    </a:lnTo>
                    <a:cubicBezTo>
                      <a:pt x="2650" y="1365"/>
                      <a:pt x="2955" y="1060"/>
                      <a:pt x="2956" y="683"/>
                    </a:cubicBezTo>
                    <a:cubicBezTo>
                      <a:pt x="2956" y="306"/>
                      <a:pt x="2650" y="0"/>
                      <a:pt x="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8"/>
              <p:cNvSpPr/>
              <p:nvPr/>
            </p:nvSpPr>
            <p:spPr>
              <a:xfrm>
                <a:off x="2406000" y="2931375"/>
                <a:ext cx="99775" cy="34125"/>
              </a:xfrm>
              <a:custGeom>
                <a:avLst/>
                <a:gdLst/>
                <a:ahLst/>
                <a:cxnLst/>
                <a:rect l="l" t="t" r="r" b="b"/>
                <a:pathLst>
                  <a:path w="3991" h="1365" extrusionOk="0">
                    <a:moveTo>
                      <a:pt x="684" y="0"/>
                    </a:moveTo>
                    <a:cubicBezTo>
                      <a:pt x="308" y="0"/>
                      <a:pt x="1" y="306"/>
                      <a:pt x="1" y="683"/>
                    </a:cubicBezTo>
                    <a:cubicBezTo>
                      <a:pt x="1" y="1059"/>
                      <a:pt x="308" y="1365"/>
                      <a:pt x="684" y="1365"/>
                    </a:cubicBezTo>
                    <a:lnTo>
                      <a:pt x="3309" y="1365"/>
                    </a:lnTo>
                    <a:cubicBezTo>
                      <a:pt x="3685" y="1365"/>
                      <a:pt x="3991" y="1060"/>
                      <a:pt x="3991" y="683"/>
                    </a:cubicBezTo>
                    <a:cubicBezTo>
                      <a:pt x="3991" y="306"/>
                      <a:pt x="3685" y="0"/>
                      <a:pt x="3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8"/>
              <p:cNvSpPr/>
              <p:nvPr/>
            </p:nvSpPr>
            <p:spPr>
              <a:xfrm>
                <a:off x="2546650" y="2931375"/>
                <a:ext cx="73925" cy="34125"/>
              </a:xfrm>
              <a:custGeom>
                <a:avLst/>
                <a:gdLst/>
                <a:ahLst/>
                <a:cxnLst/>
                <a:rect l="l" t="t" r="r" b="b"/>
                <a:pathLst>
                  <a:path w="2957" h="1365" extrusionOk="0">
                    <a:moveTo>
                      <a:pt x="684" y="0"/>
                    </a:moveTo>
                    <a:cubicBezTo>
                      <a:pt x="306" y="0"/>
                      <a:pt x="1" y="306"/>
                      <a:pt x="1" y="683"/>
                    </a:cubicBezTo>
                    <a:cubicBezTo>
                      <a:pt x="1" y="1059"/>
                      <a:pt x="306" y="1365"/>
                      <a:pt x="684" y="1365"/>
                    </a:cubicBezTo>
                    <a:lnTo>
                      <a:pt x="2275" y="1365"/>
                    </a:lnTo>
                    <a:cubicBezTo>
                      <a:pt x="2651" y="1365"/>
                      <a:pt x="2957" y="1060"/>
                      <a:pt x="2957" y="683"/>
                    </a:cubicBezTo>
                    <a:cubicBezTo>
                      <a:pt x="2957" y="306"/>
                      <a:pt x="2651" y="0"/>
                      <a:pt x="22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8"/>
              <p:cNvSpPr/>
              <p:nvPr/>
            </p:nvSpPr>
            <p:spPr>
              <a:xfrm>
                <a:off x="1906550" y="3227925"/>
                <a:ext cx="563675" cy="151925"/>
              </a:xfrm>
              <a:custGeom>
                <a:avLst/>
                <a:gdLst/>
                <a:ahLst/>
                <a:cxnLst/>
                <a:rect l="l" t="t" r="r" b="b"/>
                <a:pathLst>
                  <a:path w="22547" h="6077" extrusionOk="0">
                    <a:moveTo>
                      <a:pt x="187" y="0"/>
                    </a:moveTo>
                    <a:cubicBezTo>
                      <a:pt x="144" y="0"/>
                      <a:pt x="100" y="17"/>
                      <a:pt x="67" y="50"/>
                    </a:cubicBezTo>
                    <a:cubicBezTo>
                      <a:pt x="1" y="118"/>
                      <a:pt x="1" y="225"/>
                      <a:pt x="67" y="292"/>
                    </a:cubicBezTo>
                    <a:lnTo>
                      <a:pt x="5802" y="6026"/>
                    </a:lnTo>
                    <a:cubicBezTo>
                      <a:pt x="5834" y="6059"/>
                      <a:pt x="5878" y="6076"/>
                      <a:pt x="5922" y="6076"/>
                    </a:cubicBezTo>
                    <a:lnTo>
                      <a:pt x="22376" y="6076"/>
                    </a:lnTo>
                    <a:cubicBezTo>
                      <a:pt x="22471" y="6076"/>
                      <a:pt x="22547" y="5999"/>
                      <a:pt x="22545" y="5904"/>
                    </a:cubicBezTo>
                    <a:cubicBezTo>
                      <a:pt x="22545" y="5811"/>
                      <a:pt x="22469" y="5735"/>
                      <a:pt x="22375" y="5735"/>
                    </a:cubicBezTo>
                    <a:lnTo>
                      <a:pt x="5992" y="5735"/>
                    </a:lnTo>
                    <a:lnTo>
                      <a:pt x="307" y="50"/>
                    </a:lnTo>
                    <a:cubicBezTo>
                      <a:pt x="274" y="17"/>
                      <a:pt x="230" y="0"/>
                      <a:pt x="1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8"/>
              <p:cNvSpPr/>
              <p:nvPr/>
            </p:nvSpPr>
            <p:spPr>
              <a:xfrm>
                <a:off x="2433925" y="3343500"/>
                <a:ext cx="64075" cy="64100"/>
              </a:xfrm>
              <a:custGeom>
                <a:avLst/>
                <a:gdLst/>
                <a:ahLst/>
                <a:cxnLst/>
                <a:rect l="l" t="t" r="r" b="b"/>
                <a:pathLst>
                  <a:path w="2563" h="2564" extrusionOk="0">
                    <a:moveTo>
                      <a:pt x="1281" y="1"/>
                    </a:moveTo>
                    <a:cubicBezTo>
                      <a:pt x="573" y="1"/>
                      <a:pt x="0" y="574"/>
                      <a:pt x="0" y="1283"/>
                    </a:cubicBezTo>
                    <a:cubicBezTo>
                      <a:pt x="0" y="1990"/>
                      <a:pt x="573" y="2563"/>
                      <a:pt x="1281" y="2563"/>
                    </a:cubicBezTo>
                    <a:cubicBezTo>
                      <a:pt x="1990" y="2563"/>
                      <a:pt x="2563" y="1990"/>
                      <a:pt x="2563" y="1283"/>
                    </a:cubicBezTo>
                    <a:cubicBezTo>
                      <a:pt x="2563" y="574"/>
                      <a:pt x="1990" y="1"/>
                      <a:pt x="12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8"/>
              <p:cNvSpPr/>
              <p:nvPr/>
            </p:nvSpPr>
            <p:spPr>
              <a:xfrm>
                <a:off x="1969350" y="2891575"/>
                <a:ext cx="113700" cy="113725"/>
              </a:xfrm>
              <a:custGeom>
                <a:avLst/>
                <a:gdLst/>
                <a:ahLst/>
                <a:cxnLst/>
                <a:rect l="l" t="t" r="r" b="b"/>
                <a:pathLst>
                  <a:path w="4548" h="4549" extrusionOk="0">
                    <a:moveTo>
                      <a:pt x="2274" y="1"/>
                    </a:moveTo>
                    <a:cubicBezTo>
                      <a:pt x="1019" y="1"/>
                      <a:pt x="1" y="1019"/>
                      <a:pt x="1" y="2274"/>
                    </a:cubicBezTo>
                    <a:cubicBezTo>
                      <a:pt x="1" y="3530"/>
                      <a:pt x="1019" y="4548"/>
                      <a:pt x="2274" y="4548"/>
                    </a:cubicBezTo>
                    <a:cubicBezTo>
                      <a:pt x="3530" y="4548"/>
                      <a:pt x="4547" y="3530"/>
                      <a:pt x="4547" y="2274"/>
                    </a:cubicBezTo>
                    <a:cubicBezTo>
                      <a:pt x="4547" y="1019"/>
                      <a:pt x="3530" y="1"/>
                      <a:pt x="2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8"/>
              <p:cNvSpPr/>
              <p:nvPr/>
            </p:nvSpPr>
            <p:spPr>
              <a:xfrm>
                <a:off x="1442275" y="3175350"/>
                <a:ext cx="113725" cy="113725"/>
              </a:xfrm>
              <a:custGeom>
                <a:avLst/>
                <a:gdLst/>
                <a:ahLst/>
                <a:cxnLst/>
                <a:rect l="l" t="t" r="r" b="b"/>
                <a:pathLst>
                  <a:path w="4549" h="4549" extrusionOk="0">
                    <a:moveTo>
                      <a:pt x="2275" y="1"/>
                    </a:moveTo>
                    <a:cubicBezTo>
                      <a:pt x="1020" y="1"/>
                      <a:pt x="1" y="1019"/>
                      <a:pt x="1" y="2275"/>
                    </a:cubicBezTo>
                    <a:cubicBezTo>
                      <a:pt x="1" y="3531"/>
                      <a:pt x="1020" y="4548"/>
                      <a:pt x="2275" y="4548"/>
                    </a:cubicBezTo>
                    <a:cubicBezTo>
                      <a:pt x="3531" y="4548"/>
                      <a:pt x="4549" y="3531"/>
                      <a:pt x="4549" y="2275"/>
                    </a:cubicBezTo>
                    <a:cubicBezTo>
                      <a:pt x="4549" y="1019"/>
                      <a:pt x="3531" y="1"/>
                      <a:pt x="22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8"/>
              <p:cNvSpPr/>
              <p:nvPr/>
            </p:nvSpPr>
            <p:spPr>
              <a:xfrm>
                <a:off x="1992225" y="3318725"/>
                <a:ext cx="124775" cy="113650"/>
              </a:xfrm>
              <a:custGeom>
                <a:avLst/>
                <a:gdLst/>
                <a:ahLst/>
                <a:cxnLst/>
                <a:rect l="l" t="t" r="r" b="b"/>
                <a:pathLst>
                  <a:path w="4991" h="4546" extrusionOk="0">
                    <a:moveTo>
                      <a:pt x="2496" y="0"/>
                    </a:moveTo>
                    <a:cubicBezTo>
                      <a:pt x="1914" y="0"/>
                      <a:pt x="1332" y="222"/>
                      <a:pt x="888" y="666"/>
                    </a:cubicBezTo>
                    <a:cubicBezTo>
                      <a:pt x="0" y="1553"/>
                      <a:pt x="0" y="2993"/>
                      <a:pt x="888" y="3880"/>
                    </a:cubicBezTo>
                    <a:cubicBezTo>
                      <a:pt x="1332" y="4324"/>
                      <a:pt x="1914" y="4546"/>
                      <a:pt x="2496" y="4546"/>
                    </a:cubicBezTo>
                    <a:cubicBezTo>
                      <a:pt x="3078" y="4546"/>
                      <a:pt x="3660" y="4324"/>
                      <a:pt x="4103" y="3880"/>
                    </a:cubicBezTo>
                    <a:cubicBezTo>
                      <a:pt x="4990" y="2993"/>
                      <a:pt x="4990" y="1554"/>
                      <a:pt x="4103" y="666"/>
                    </a:cubicBezTo>
                    <a:cubicBezTo>
                      <a:pt x="3660" y="222"/>
                      <a:pt x="3078" y="0"/>
                      <a:pt x="24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8"/>
              <p:cNvSpPr/>
              <p:nvPr/>
            </p:nvSpPr>
            <p:spPr>
              <a:xfrm>
                <a:off x="1685600" y="3175350"/>
                <a:ext cx="113675" cy="113725"/>
              </a:xfrm>
              <a:custGeom>
                <a:avLst/>
                <a:gdLst/>
                <a:ahLst/>
                <a:cxnLst/>
                <a:rect l="l" t="t" r="r" b="b"/>
                <a:pathLst>
                  <a:path w="4547" h="4549" extrusionOk="0">
                    <a:moveTo>
                      <a:pt x="2273" y="1"/>
                    </a:moveTo>
                    <a:cubicBezTo>
                      <a:pt x="1018" y="1"/>
                      <a:pt x="0" y="1019"/>
                      <a:pt x="0" y="2275"/>
                    </a:cubicBezTo>
                    <a:cubicBezTo>
                      <a:pt x="0" y="3531"/>
                      <a:pt x="1018" y="4548"/>
                      <a:pt x="2273" y="4548"/>
                    </a:cubicBezTo>
                    <a:cubicBezTo>
                      <a:pt x="3529" y="4548"/>
                      <a:pt x="4547" y="3531"/>
                      <a:pt x="4547" y="2275"/>
                    </a:cubicBezTo>
                    <a:cubicBezTo>
                      <a:pt x="4547" y="1019"/>
                      <a:pt x="3529" y="1"/>
                      <a:pt x="2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 name="Google Shape;458;p18"/>
            <p:cNvGrpSpPr/>
            <p:nvPr/>
          </p:nvGrpSpPr>
          <p:grpSpPr>
            <a:xfrm rot="-5400000">
              <a:off x="7589864" y="3778642"/>
              <a:ext cx="2454188" cy="427974"/>
              <a:chOff x="4249200" y="1851850"/>
              <a:chExt cx="2083175" cy="363275"/>
            </a:xfrm>
          </p:grpSpPr>
          <p:sp>
            <p:nvSpPr>
              <p:cNvPr id="459" name="Google Shape;459;p18"/>
              <p:cNvSpPr/>
              <p:nvPr/>
            </p:nvSpPr>
            <p:spPr>
              <a:xfrm>
                <a:off x="4308925" y="2086325"/>
                <a:ext cx="1707600" cy="128800"/>
              </a:xfrm>
              <a:custGeom>
                <a:avLst/>
                <a:gdLst/>
                <a:ahLst/>
                <a:cxnLst/>
                <a:rect l="l" t="t" r="r" b="b"/>
                <a:pathLst>
                  <a:path w="68304" h="5152" extrusionOk="0">
                    <a:moveTo>
                      <a:pt x="32499" y="1"/>
                    </a:moveTo>
                    <a:lnTo>
                      <a:pt x="27650" y="4851"/>
                    </a:lnTo>
                    <a:lnTo>
                      <a:pt x="0" y="4851"/>
                    </a:lnTo>
                    <a:lnTo>
                      <a:pt x="0" y="5152"/>
                    </a:lnTo>
                    <a:lnTo>
                      <a:pt x="27775" y="5152"/>
                    </a:lnTo>
                    <a:lnTo>
                      <a:pt x="32624" y="302"/>
                    </a:lnTo>
                    <a:lnTo>
                      <a:pt x="68303" y="302"/>
                    </a:lnTo>
                    <a:lnTo>
                      <a:pt x="683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8"/>
              <p:cNvSpPr/>
              <p:nvPr/>
            </p:nvSpPr>
            <p:spPr>
              <a:xfrm>
                <a:off x="4249200" y="1888950"/>
                <a:ext cx="1901425" cy="255925"/>
              </a:xfrm>
              <a:custGeom>
                <a:avLst/>
                <a:gdLst/>
                <a:ahLst/>
                <a:cxnLst/>
                <a:rect l="l" t="t" r="r" b="b"/>
                <a:pathLst>
                  <a:path w="76057" h="10237" extrusionOk="0">
                    <a:moveTo>
                      <a:pt x="56808" y="0"/>
                    </a:moveTo>
                    <a:lnTo>
                      <a:pt x="46873" y="9935"/>
                    </a:lnTo>
                    <a:lnTo>
                      <a:pt x="27055" y="9935"/>
                    </a:lnTo>
                    <a:lnTo>
                      <a:pt x="22244" y="5124"/>
                    </a:lnTo>
                    <a:lnTo>
                      <a:pt x="1" y="5124"/>
                    </a:lnTo>
                    <a:lnTo>
                      <a:pt x="1" y="5425"/>
                    </a:lnTo>
                    <a:lnTo>
                      <a:pt x="22119" y="5425"/>
                    </a:lnTo>
                    <a:lnTo>
                      <a:pt x="26930" y="10237"/>
                    </a:lnTo>
                    <a:lnTo>
                      <a:pt x="46998" y="10237"/>
                    </a:lnTo>
                    <a:lnTo>
                      <a:pt x="56933" y="301"/>
                    </a:lnTo>
                    <a:lnTo>
                      <a:pt x="76056" y="301"/>
                    </a:lnTo>
                    <a:lnTo>
                      <a:pt x="760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8"/>
              <p:cNvSpPr/>
              <p:nvPr/>
            </p:nvSpPr>
            <p:spPr>
              <a:xfrm>
                <a:off x="5884550" y="1851850"/>
                <a:ext cx="70825" cy="81775"/>
              </a:xfrm>
              <a:custGeom>
                <a:avLst/>
                <a:gdLst/>
                <a:ahLst/>
                <a:cxnLst/>
                <a:rect l="l" t="t" r="r" b="b"/>
                <a:pathLst>
                  <a:path w="2833" h="3271" extrusionOk="0">
                    <a:moveTo>
                      <a:pt x="0" y="0"/>
                    </a:moveTo>
                    <a:lnTo>
                      <a:pt x="0" y="3270"/>
                    </a:lnTo>
                    <a:lnTo>
                      <a:pt x="2832" y="163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8"/>
              <p:cNvSpPr/>
              <p:nvPr/>
            </p:nvSpPr>
            <p:spPr>
              <a:xfrm>
                <a:off x="5978825" y="1851850"/>
                <a:ext cx="70775" cy="81775"/>
              </a:xfrm>
              <a:custGeom>
                <a:avLst/>
                <a:gdLst/>
                <a:ahLst/>
                <a:cxnLst/>
                <a:rect l="l" t="t" r="r" b="b"/>
                <a:pathLst>
                  <a:path w="2831" h="3271" extrusionOk="0">
                    <a:moveTo>
                      <a:pt x="0" y="0"/>
                    </a:moveTo>
                    <a:lnTo>
                      <a:pt x="0" y="3270"/>
                    </a:lnTo>
                    <a:lnTo>
                      <a:pt x="2830" y="163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8"/>
              <p:cNvSpPr/>
              <p:nvPr/>
            </p:nvSpPr>
            <p:spPr>
              <a:xfrm>
                <a:off x="6073075" y="1851850"/>
                <a:ext cx="70800" cy="81775"/>
              </a:xfrm>
              <a:custGeom>
                <a:avLst/>
                <a:gdLst/>
                <a:ahLst/>
                <a:cxnLst/>
                <a:rect l="l" t="t" r="r" b="b"/>
                <a:pathLst>
                  <a:path w="2832" h="3271" extrusionOk="0">
                    <a:moveTo>
                      <a:pt x="1" y="0"/>
                    </a:moveTo>
                    <a:lnTo>
                      <a:pt x="1" y="3270"/>
                    </a:lnTo>
                    <a:lnTo>
                      <a:pt x="2832" y="163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8"/>
              <p:cNvSpPr/>
              <p:nvPr/>
            </p:nvSpPr>
            <p:spPr>
              <a:xfrm>
                <a:off x="6167325" y="1851850"/>
                <a:ext cx="70825" cy="81775"/>
              </a:xfrm>
              <a:custGeom>
                <a:avLst/>
                <a:gdLst/>
                <a:ahLst/>
                <a:cxnLst/>
                <a:rect l="l" t="t" r="r" b="b"/>
                <a:pathLst>
                  <a:path w="2833" h="3271" extrusionOk="0">
                    <a:moveTo>
                      <a:pt x="1" y="0"/>
                    </a:moveTo>
                    <a:lnTo>
                      <a:pt x="1" y="3270"/>
                    </a:lnTo>
                    <a:lnTo>
                      <a:pt x="2833" y="163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8"/>
              <p:cNvSpPr/>
              <p:nvPr/>
            </p:nvSpPr>
            <p:spPr>
              <a:xfrm>
                <a:off x="6261625" y="1851850"/>
                <a:ext cx="70750" cy="81775"/>
              </a:xfrm>
              <a:custGeom>
                <a:avLst/>
                <a:gdLst/>
                <a:ahLst/>
                <a:cxnLst/>
                <a:rect l="l" t="t" r="r" b="b"/>
                <a:pathLst>
                  <a:path w="2830" h="3271" extrusionOk="0">
                    <a:moveTo>
                      <a:pt x="0" y="0"/>
                    </a:moveTo>
                    <a:lnTo>
                      <a:pt x="0" y="3270"/>
                    </a:lnTo>
                    <a:lnTo>
                      <a:pt x="2830" y="163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466"/>
        <p:cNvGrpSpPr/>
        <p:nvPr/>
      </p:nvGrpSpPr>
      <p:grpSpPr>
        <a:xfrm>
          <a:off x="0" y="0"/>
          <a:ext cx="0" cy="0"/>
          <a:chOff x="0" y="0"/>
          <a:chExt cx="0" cy="0"/>
        </a:xfrm>
      </p:grpSpPr>
      <p:pic>
        <p:nvPicPr>
          <p:cNvPr id="467" name="Google Shape;467;p19"/>
          <p:cNvPicPr preferRelativeResize="0"/>
          <p:nvPr/>
        </p:nvPicPr>
        <p:blipFill>
          <a:blip r:embed="rId2">
            <a:alphaModFix amt="51000"/>
          </a:blip>
          <a:stretch>
            <a:fillRect/>
          </a:stretch>
        </p:blipFill>
        <p:spPr>
          <a:xfrm flipH="1">
            <a:off x="-1" y="0"/>
            <a:ext cx="9143998" cy="5143500"/>
          </a:xfrm>
          <a:prstGeom prst="rect">
            <a:avLst/>
          </a:prstGeom>
          <a:noFill/>
          <a:ln>
            <a:noFill/>
          </a:ln>
        </p:spPr>
      </p:pic>
      <p:sp>
        <p:nvSpPr>
          <p:cNvPr id="468" name="Google Shape;468;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469" name="Google Shape;469;p19"/>
          <p:cNvGrpSpPr/>
          <p:nvPr/>
        </p:nvGrpSpPr>
        <p:grpSpPr>
          <a:xfrm rot="5400000">
            <a:off x="7605912" y="1048130"/>
            <a:ext cx="2383645" cy="287406"/>
            <a:chOff x="4285100" y="1725050"/>
            <a:chExt cx="1548425" cy="186700"/>
          </a:xfrm>
        </p:grpSpPr>
        <p:sp>
          <p:nvSpPr>
            <p:cNvPr id="470" name="Google Shape;470;p19"/>
            <p:cNvSpPr/>
            <p:nvPr/>
          </p:nvSpPr>
          <p:spPr>
            <a:xfrm>
              <a:off x="4285100" y="1725050"/>
              <a:ext cx="1548425" cy="186700"/>
            </a:xfrm>
            <a:custGeom>
              <a:avLst/>
              <a:gdLst/>
              <a:ahLst/>
              <a:cxnLst/>
              <a:rect l="l" t="t" r="r" b="b"/>
              <a:pathLst>
                <a:path w="61937" h="7468" extrusionOk="0">
                  <a:moveTo>
                    <a:pt x="38840" y="1"/>
                  </a:moveTo>
                  <a:lnTo>
                    <a:pt x="31676" y="7165"/>
                  </a:lnTo>
                  <a:lnTo>
                    <a:pt x="1" y="7165"/>
                  </a:lnTo>
                  <a:lnTo>
                    <a:pt x="1" y="7467"/>
                  </a:lnTo>
                  <a:lnTo>
                    <a:pt x="31800" y="7467"/>
                  </a:lnTo>
                  <a:lnTo>
                    <a:pt x="38965" y="303"/>
                  </a:lnTo>
                  <a:lnTo>
                    <a:pt x="61936" y="303"/>
                  </a:lnTo>
                  <a:lnTo>
                    <a:pt x="619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9"/>
            <p:cNvSpPr/>
            <p:nvPr/>
          </p:nvSpPr>
          <p:spPr>
            <a:xfrm>
              <a:off x="4765500" y="1743500"/>
              <a:ext cx="84325" cy="84350"/>
            </a:xfrm>
            <a:custGeom>
              <a:avLst/>
              <a:gdLst/>
              <a:ahLst/>
              <a:cxnLst/>
              <a:rect l="l" t="t" r="r" b="b"/>
              <a:pathLst>
                <a:path w="3373" h="3374" extrusionOk="0">
                  <a:moveTo>
                    <a:pt x="1686" y="1"/>
                  </a:moveTo>
                  <a:cubicBezTo>
                    <a:pt x="756" y="1"/>
                    <a:pt x="0" y="755"/>
                    <a:pt x="0" y="1687"/>
                  </a:cubicBezTo>
                  <a:cubicBezTo>
                    <a:pt x="0" y="2619"/>
                    <a:pt x="756" y="3373"/>
                    <a:pt x="1686" y="3373"/>
                  </a:cubicBezTo>
                  <a:cubicBezTo>
                    <a:pt x="2618" y="3373"/>
                    <a:pt x="3372" y="2619"/>
                    <a:pt x="3372" y="1687"/>
                  </a:cubicBezTo>
                  <a:cubicBezTo>
                    <a:pt x="3372" y="755"/>
                    <a:pt x="2618" y="1"/>
                    <a:pt x="16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9"/>
            <p:cNvSpPr/>
            <p:nvPr/>
          </p:nvSpPr>
          <p:spPr>
            <a:xfrm>
              <a:off x="4896900" y="1760250"/>
              <a:ext cx="50850" cy="50850"/>
            </a:xfrm>
            <a:custGeom>
              <a:avLst/>
              <a:gdLst/>
              <a:ahLst/>
              <a:cxnLst/>
              <a:rect l="l" t="t" r="r" b="b"/>
              <a:pathLst>
                <a:path w="2034" h="2034" extrusionOk="0">
                  <a:moveTo>
                    <a:pt x="1017" y="303"/>
                  </a:moveTo>
                  <a:cubicBezTo>
                    <a:pt x="1412" y="303"/>
                    <a:pt x="1732" y="623"/>
                    <a:pt x="1732" y="1017"/>
                  </a:cubicBezTo>
                  <a:cubicBezTo>
                    <a:pt x="1732" y="1412"/>
                    <a:pt x="1412" y="1732"/>
                    <a:pt x="1017" y="1732"/>
                  </a:cubicBezTo>
                  <a:cubicBezTo>
                    <a:pt x="623" y="1732"/>
                    <a:pt x="303" y="1412"/>
                    <a:pt x="303" y="1017"/>
                  </a:cubicBezTo>
                  <a:cubicBezTo>
                    <a:pt x="303" y="623"/>
                    <a:pt x="623" y="303"/>
                    <a:pt x="1017" y="303"/>
                  </a:cubicBezTo>
                  <a:close/>
                  <a:moveTo>
                    <a:pt x="1017" y="0"/>
                  </a:moveTo>
                  <a:cubicBezTo>
                    <a:pt x="457" y="0"/>
                    <a:pt x="0" y="456"/>
                    <a:pt x="0" y="1017"/>
                  </a:cubicBezTo>
                  <a:cubicBezTo>
                    <a:pt x="0" y="1578"/>
                    <a:pt x="457" y="2033"/>
                    <a:pt x="1017" y="2033"/>
                  </a:cubicBezTo>
                  <a:cubicBezTo>
                    <a:pt x="1577" y="2033"/>
                    <a:pt x="2033" y="1577"/>
                    <a:pt x="2033" y="1017"/>
                  </a:cubicBezTo>
                  <a:cubicBezTo>
                    <a:pt x="2033" y="457"/>
                    <a:pt x="1577"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9"/>
            <p:cNvSpPr/>
            <p:nvPr/>
          </p:nvSpPr>
          <p:spPr>
            <a:xfrm>
              <a:off x="4985075" y="1764025"/>
              <a:ext cx="43275" cy="43300"/>
            </a:xfrm>
            <a:custGeom>
              <a:avLst/>
              <a:gdLst/>
              <a:ahLst/>
              <a:cxnLst/>
              <a:rect l="l" t="t" r="r" b="b"/>
              <a:pathLst>
                <a:path w="1731" h="1732" extrusionOk="0">
                  <a:moveTo>
                    <a:pt x="866" y="1"/>
                  </a:moveTo>
                  <a:cubicBezTo>
                    <a:pt x="387" y="1"/>
                    <a:pt x="0" y="388"/>
                    <a:pt x="0" y="866"/>
                  </a:cubicBezTo>
                  <a:cubicBezTo>
                    <a:pt x="0" y="1344"/>
                    <a:pt x="387" y="1731"/>
                    <a:pt x="866" y="1731"/>
                  </a:cubicBezTo>
                  <a:cubicBezTo>
                    <a:pt x="1344" y="1731"/>
                    <a:pt x="1731" y="1344"/>
                    <a:pt x="1731" y="866"/>
                  </a:cubicBezTo>
                  <a:cubicBezTo>
                    <a:pt x="1731" y="388"/>
                    <a:pt x="1343" y="1"/>
                    <a:pt x="8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9"/>
            <p:cNvSpPr/>
            <p:nvPr/>
          </p:nvSpPr>
          <p:spPr>
            <a:xfrm>
              <a:off x="5069400" y="1764025"/>
              <a:ext cx="43325" cy="43300"/>
            </a:xfrm>
            <a:custGeom>
              <a:avLst/>
              <a:gdLst/>
              <a:ahLst/>
              <a:cxnLst/>
              <a:rect l="l" t="t" r="r" b="b"/>
              <a:pathLst>
                <a:path w="1733" h="1732" extrusionOk="0">
                  <a:moveTo>
                    <a:pt x="867" y="1"/>
                  </a:moveTo>
                  <a:cubicBezTo>
                    <a:pt x="389" y="1"/>
                    <a:pt x="1" y="388"/>
                    <a:pt x="1" y="866"/>
                  </a:cubicBezTo>
                  <a:cubicBezTo>
                    <a:pt x="1" y="1344"/>
                    <a:pt x="389" y="1731"/>
                    <a:pt x="867" y="1731"/>
                  </a:cubicBezTo>
                  <a:cubicBezTo>
                    <a:pt x="1345" y="1731"/>
                    <a:pt x="1732" y="1344"/>
                    <a:pt x="1732" y="866"/>
                  </a:cubicBezTo>
                  <a:cubicBezTo>
                    <a:pt x="1732" y="388"/>
                    <a:pt x="1345" y="1"/>
                    <a:pt x="8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 name="Google Shape;475;p19"/>
          <p:cNvGrpSpPr/>
          <p:nvPr/>
        </p:nvGrpSpPr>
        <p:grpSpPr>
          <a:xfrm>
            <a:off x="130125" y="4604000"/>
            <a:ext cx="1622200" cy="437575"/>
            <a:chOff x="3109550" y="3432375"/>
            <a:chExt cx="1622200" cy="437575"/>
          </a:xfrm>
        </p:grpSpPr>
        <p:sp>
          <p:nvSpPr>
            <p:cNvPr id="476" name="Google Shape;476;p19"/>
            <p:cNvSpPr/>
            <p:nvPr/>
          </p:nvSpPr>
          <p:spPr>
            <a:xfrm>
              <a:off x="3980725" y="3817350"/>
              <a:ext cx="727150" cy="7350"/>
            </a:xfrm>
            <a:custGeom>
              <a:avLst/>
              <a:gdLst/>
              <a:ahLst/>
              <a:cxnLst/>
              <a:rect l="l" t="t" r="r" b="b"/>
              <a:pathLst>
                <a:path w="29086" h="294" extrusionOk="0">
                  <a:moveTo>
                    <a:pt x="148" y="0"/>
                  </a:moveTo>
                  <a:cubicBezTo>
                    <a:pt x="66" y="0"/>
                    <a:pt x="1" y="65"/>
                    <a:pt x="1" y="147"/>
                  </a:cubicBezTo>
                  <a:cubicBezTo>
                    <a:pt x="1" y="228"/>
                    <a:pt x="66" y="294"/>
                    <a:pt x="148" y="294"/>
                  </a:cubicBezTo>
                  <a:lnTo>
                    <a:pt x="28937" y="294"/>
                  </a:lnTo>
                  <a:cubicBezTo>
                    <a:pt x="29019" y="294"/>
                    <a:pt x="29084" y="226"/>
                    <a:pt x="29085" y="147"/>
                  </a:cubicBezTo>
                  <a:cubicBezTo>
                    <a:pt x="29085" y="65"/>
                    <a:pt x="29020" y="0"/>
                    <a:pt x="28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9"/>
            <p:cNvSpPr/>
            <p:nvPr/>
          </p:nvSpPr>
          <p:spPr>
            <a:xfrm>
              <a:off x="4676550" y="3793425"/>
              <a:ext cx="55200" cy="55200"/>
            </a:xfrm>
            <a:custGeom>
              <a:avLst/>
              <a:gdLst/>
              <a:ahLst/>
              <a:cxnLst/>
              <a:rect l="l" t="t" r="r" b="b"/>
              <a:pathLst>
                <a:path w="2208" h="2208" extrusionOk="0">
                  <a:moveTo>
                    <a:pt x="1104" y="0"/>
                  </a:moveTo>
                  <a:cubicBezTo>
                    <a:pt x="495" y="0"/>
                    <a:pt x="1" y="494"/>
                    <a:pt x="1" y="1104"/>
                  </a:cubicBezTo>
                  <a:cubicBezTo>
                    <a:pt x="1" y="1713"/>
                    <a:pt x="495" y="2207"/>
                    <a:pt x="1104" y="2207"/>
                  </a:cubicBezTo>
                  <a:cubicBezTo>
                    <a:pt x="1713" y="2207"/>
                    <a:pt x="2208" y="1713"/>
                    <a:pt x="2208" y="1104"/>
                  </a:cubicBezTo>
                  <a:cubicBezTo>
                    <a:pt x="2208" y="494"/>
                    <a:pt x="1713" y="0"/>
                    <a:pt x="1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9"/>
            <p:cNvSpPr/>
            <p:nvPr/>
          </p:nvSpPr>
          <p:spPr>
            <a:xfrm>
              <a:off x="3154450" y="3477650"/>
              <a:ext cx="347750" cy="347050"/>
            </a:xfrm>
            <a:custGeom>
              <a:avLst/>
              <a:gdLst/>
              <a:ahLst/>
              <a:cxnLst/>
              <a:rect l="l" t="t" r="r" b="b"/>
              <a:pathLst>
                <a:path w="13910" h="13882" extrusionOk="0">
                  <a:moveTo>
                    <a:pt x="162" y="0"/>
                  </a:moveTo>
                  <a:cubicBezTo>
                    <a:pt x="124" y="0"/>
                    <a:pt x="86" y="15"/>
                    <a:pt x="57" y="43"/>
                  </a:cubicBezTo>
                  <a:cubicBezTo>
                    <a:pt x="1" y="100"/>
                    <a:pt x="1" y="193"/>
                    <a:pt x="57" y="251"/>
                  </a:cubicBezTo>
                  <a:lnTo>
                    <a:pt x="13645" y="13838"/>
                  </a:lnTo>
                  <a:cubicBezTo>
                    <a:pt x="13674" y="13866"/>
                    <a:pt x="13711" y="13882"/>
                    <a:pt x="13749" y="13882"/>
                  </a:cubicBezTo>
                  <a:cubicBezTo>
                    <a:pt x="13787" y="13882"/>
                    <a:pt x="13824" y="13866"/>
                    <a:pt x="13852" y="13838"/>
                  </a:cubicBezTo>
                  <a:cubicBezTo>
                    <a:pt x="13910" y="13781"/>
                    <a:pt x="13910" y="13687"/>
                    <a:pt x="13852" y="13629"/>
                  </a:cubicBezTo>
                  <a:lnTo>
                    <a:pt x="266" y="43"/>
                  </a:lnTo>
                  <a:cubicBezTo>
                    <a:pt x="237" y="15"/>
                    <a:pt x="199" y="0"/>
                    <a:pt x="1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9"/>
            <p:cNvSpPr/>
            <p:nvPr/>
          </p:nvSpPr>
          <p:spPr>
            <a:xfrm>
              <a:off x="3483475" y="3806300"/>
              <a:ext cx="63625" cy="29400"/>
            </a:xfrm>
            <a:custGeom>
              <a:avLst/>
              <a:gdLst/>
              <a:ahLst/>
              <a:cxnLst/>
              <a:rect l="l" t="t" r="r" b="b"/>
              <a:pathLst>
                <a:path w="2545" h="1176" extrusionOk="0">
                  <a:moveTo>
                    <a:pt x="588" y="1"/>
                  </a:moveTo>
                  <a:cubicBezTo>
                    <a:pt x="263" y="1"/>
                    <a:pt x="1" y="264"/>
                    <a:pt x="1" y="589"/>
                  </a:cubicBezTo>
                  <a:cubicBezTo>
                    <a:pt x="1" y="913"/>
                    <a:pt x="263" y="1176"/>
                    <a:pt x="588" y="1176"/>
                  </a:cubicBezTo>
                  <a:lnTo>
                    <a:pt x="1957" y="1176"/>
                  </a:lnTo>
                  <a:cubicBezTo>
                    <a:pt x="2283" y="1176"/>
                    <a:pt x="2545" y="913"/>
                    <a:pt x="2545" y="589"/>
                  </a:cubicBezTo>
                  <a:cubicBezTo>
                    <a:pt x="2545" y="264"/>
                    <a:pt x="2283"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9"/>
            <p:cNvSpPr/>
            <p:nvPr/>
          </p:nvSpPr>
          <p:spPr>
            <a:xfrm>
              <a:off x="3605675" y="3806300"/>
              <a:ext cx="271225" cy="29400"/>
            </a:xfrm>
            <a:custGeom>
              <a:avLst/>
              <a:gdLst/>
              <a:ahLst/>
              <a:cxnLst/>
              <a:rect l="l" t="t" r="r" b="b"/>
              <a:pathLst>
                <a:path w="10849" h="1176" extrusionOk="0">
                  <a:moveTo>
                    <a:pt x="587" y="1"/>
                  </a:moveTo>
                  <a:cubicBezTo>
                    <a:pt x="264" y="1"/>
                    <a:pt x="0" y="264"/>
                    <a:pt x="0" y="589"/>
                  </a:cubicBezTo>
                  <a:cubicBezTo>
                    <a:pt x="0" y="913"/>
                    <a:pt x="264" y="1176"/>
                    <a:pt x="587" y="1176"/>
                  </a:cubicBezTo>
                  <a:lnTo>
                    <a:pt x="3666" y="1176"/>
                  </a:lnTo>
                  <a:cubicBezTo>
                    <a:pt x="3990" y="1176"/>
                    <a:pt x="4253" y="913"/>
                    <a:pt x="4253" y="589"/>
                  </a:cubicBezTo>
                  <a:cubicBezTo>
                    <a:pt x="4253" y="264"/>
                    <a:pt x="3990" y="1"/>
                    <a:pt x="3666" y="1"/>
                  </a:cubicBezTo>
                  <a:close/>
                  <a:moveTo>
                    <a:pt x="7184" y="1"/>
                  </a:moveTo>
                  <a:cubicBezTo>
                    <a:pt x="6859" y="1"/>
                    <a:pt x="6597" y="264"/>
                    <a:pt x="6597" y="589"/>
                  </a:cubicBezTo>
                  <a:cubicBezTo>
                    <a:pt x="6597" y="913"/>
                    <a:pt x="6859" y="1176"/>
                    <a:pt x="7184" y="1176"/>
                  </a:cubicBezTo>
                  <a:lnTo>
                    <a:pt x="10262" y="1176"/>
                  </a:lnTo>
                  <a:cubicBezTo>
                    <a:pt x="10587" y="1176"/>
                    <a:pt x="10849" y="913"/>
                    <a:pt x="10849" y="589"/>
                  </a:cubicBezTo>
                  <a:cubicBezTo>
                    <a:pt x="10849" y="264"/>
                    <a:pt x="10587" y="1"/>
                    <a:pt x="102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9"/>
            <p:cNvSpPr/>
            <p:nvPr/>
          </p:nvSpPr>
          <p:spPr>
            <a:xfrm>
              <a:off x="3935475" y="3806300"/>
              <a:ext cx="63625" cy="29400"/>
            </a:xfrm>
            <a:custGeom>
              <a:avLst/>
              <a:gdLst/>
              <a:ahLst/>
              <a:cxnLst/>
              <a:rect l="l" t="t" r="r" b="b"/>
              <a:pathLst>
                <a:path w="2545" h="1176" extrusionOk="0">
                  <a:moveTo>
                    <a:pt x="588" y="1"/>
                  </a:moveTo>
                  <a:cubicBezTo>
                    <a:pt x="263" y="1"/>
                    <a:pt x="1" y="264"/>
                    <a:pt x="1" y="589"/>
                  </a:cubicBezTo>
                  <a:cubicBezTo>
                    <a:pt x="1" y="913"/>
                    <a:pt x="264" y="1176"/>
                    <a:pt x="588" y="1176"/>
                  </a:cubicBezTo>
                  <a:lnTo>
                    <a:pt x="1958" y="1176"/>
                  </a:lnTo>
                  <a:cubicBezTo>
                    <a:pt x="2282" y="1176"/>
                    <a:pt x="2545" y="913"/>
                    <a:pt x="2545" y="589"/>
                  </a:cubicBezTo>
                  <a:cubicBezTo>
                    <a:pt x="2545" y="264"/>
                    <a:pt x="2283" y="1"/>
                    <a:pt x="1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9"/>
            <p:cNvSpPr/>
            <p:nvPr/>
          </p:nvSpPr>
          <p:spPr>
            <a:xfrm>
              <a:off x="3109550" y="3432375"/>
              <a:ext cx="97875" cy="97875"/>
            </a:xfrm>
            <a:custGeom>
              <a:avLst/>
              <a:gdLst/>
              <a:ahLst/>
              <a:cxnLst/>
              <a:rect l="l" t="t" r="r" b="b"/>
              <a:pathLst>
                <a:path w="3915" h="3915" extrusionOk="0">
                  <a:moveTo>
                    <a:pt x="1958" y="1"/>
                  </a:moveTo>
                  <a:cubicBezTo>
                    <a:pt x="877" y="1"/>
                    <a:pt x="1" y="877"/>
                    <a:pt x="1" y="1958"/>
                  </a:cubicBezTo>
                  <a:cubicBezTo>
                    <a:pt x="1" y="3038"/>
                    <a:pt x="877" y="3915"/>
                    <a:pt x="1958" y="3915"/>
                  </a:cubicBezTo>
                  <a:cubicBezTo>
                    <a:pt x="3039" y="3915"/>
                    <a:pt x="3914" y="3038"/>
                    <a:pt x="3914" y="1958"/>
                  </a:cubicBezTo>
                  <a:cubicBezTo>
                    <a:pt x="3914" y="877"/>
                    <a:pt x="3039" y="1"/>
                    <a:pt x="1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9"/>
            <p:cNvSpPr/>
            <p:nvPr/>
          </p:nvSpPr>
          <p:spPr>
            <a:xfrm>
              <a:off x="4183025" y="3772075"/>
              <a:ext cx="97875" cy="97875"/>
            </a:xfrm>
            <a:custGeom>
              <a:avLst/>
              <a:gdLst/>
              <a:ahLst/>
              <a:cxnLst/>
              <a:rect l="l" t="t" r="r" b="b"/>
              <a:pathLst>
                <a:path w="3915" h="3915" extrusionOk="0">
                  <a:moveTo>
                    <a:pt x="1957" y="1"/>
                  </a:moveTo>
                  <a:cubicBezTo>
                    <a:pt x="877" y="1"/>
                    <a:pt x="1" y="876"/>
                    <a:pt x="1" y="1958"/>
                  </a:cubicBezTo>
                  <a:cubicBezTo>
                    <a:pt x="1" y="3038"/>
                    <a:pt x="877" y="3915"/>
                    <a:pt x="1957" y="3915"/>
                  </a:cubicBezTo>
                  <a:cubicBezTo>
                    <a:pt x="3038" y="3915"/>
                    <a:pt x="3914" y="3038"/>
                    <a:pt x="3914" y="1958"/>
                  </a:cubicBezTo>
                  <a:cubicBezTo>
                    <a:pt x="3914" y="876"/>
                    <a:pt x="3038"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9"/>
            <p:cNvSpPr/>
            <p:nvPr/>
          </p:nvSpPr>
          <p:spPr>
            <a:xfrm>
              <a:off x="4392475" y="3772075"/>
              <a:ext cx="97850" cy="97875"/>
            </a:xfrm>
            <a:custGeom>
              <a:avLst/>
              <a:gdLst/>
              <a:ahLst/>
              <a:cxnLst/>
              <a:rect l="l" t="t" r="r" b="b"/>
              <a:pathLst>
                <a:path w="3914" h="3915" extrusionOk="0">
                  <a:moveTo>
                    <a:pt x="1957" y="1"/>
                  </a:moveTo>
                  <a:cubicBezTo>
                    <a:pt x="876" y="1"/>
                    <a:pt x="0" y="876"/>
                    <a:pt x="0" y="1958"/>
                  </a:cubicBezTo>
                  <a:cubicBezTo>
                    <a:pt x="0" y="3038"/>
                    <a:pt x="876" y="3915"/>
                    <a:pt x="1957" y="3915"/>
                  </a:cubicBezTo>
                  <a:cubicBezTo>
                    <a:pt x="3038" y="3915"/>
                    <a:pt x="3914" y="3038"/>
                    <a:pt x="3914" y="1958"/>
                  </a:cubicBezTo>
                  <a:cubicBezTo>
                    <a:pt x="3914" y="876"/>
                    <a:pt x="3038"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3">
  <p:cSld name="CUSTOM_10_1_1">
    <p:spTree>
      <p:nvGrpSpPr>
        <p:cNvPr id="1" name="Shape 485"/>
        <p:cNvGrpSpPr/>
        <p:nvPr/>
      </p:nvGrpSpPr>
      <p:grpSpPr>
        <a:xfrm>
          <a:off x="0" y="0"/>
          <a:ext cx="0" cy="0"/>
          <a:chOff x="0" y="0"/>
          <a:chExt cx="0" cy="0"/>
        </a:xfrm>
      </p:grpSpPr>
      <p:pic>
        <p:nvPicPr>
          <p:cNvPr id="486" name="Google Shape;486;p20"/>
          <p:cNvPicPr preferRelativeResize="0"/>
          <p:nvPr/>
        </p:nvPicPr>
        <p:blipFill>
          <a:blip r:embed="rId2">
            <a:alphaModFix amt="49000"/>
          </a:blip>
          <a:stretch>
            <a:fillRect/>
          </a:stretch>
        </p:blipFill>
        <p:spPr>
          <a:xfrm rot="10800000" flipH="1">
            <a:off x="-1" y="0"/>
            <a:ext cx="9143998" cy="5143500"/>
          </a:xfrm>
          <a:prstGeom prst="rect">
            <a:avLst/>
          </a:prstGeom>
          <a:noFill/>
          <a:ln>
            <a:noFill/>
          </a:ln>
        </p:spPr>
      </p:pic>
      <p:sp>
        <p:nvSpPr>
          <p:cNvPr id="487" name="Google Shape;487;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488" name="Google Shape;488;p20"/>
          <p:cNvGrpSpPr/>
          <p:nvPr/>
        </p:nvGrpSpPr>
        <p:grpSpPr>
          <a:xfrm>
            <a:off x="-76200" y="51338"/>
            <a:ext cx="9140088" cy="5042738"/>
            <a:chOff x="-76200" y="51338"/>
            <a:chExt cx="9140088" cy="5042738"/>
          </a:xfrm>
        </p:grpSpPr>
        <p:grpSp>
          <p:nvGrpSpPr>
            <p:cNvPr id="489" name="Google Shape;489;p20"/>
            <p:cNvGrpSpPr/>
            <p:nvPr/>
          </p:nvGrpSpPr>
          <p:grpSpPr>
            <a:xfrm rot="5400000">
              <a:off x="7611325" y="959250"/>
              <a:ext cx="2360475" cy="544650"/>
              <a:chOff x="1492450" y="1911750"/>
              <a:chExt cx="2360475" cy="544650"/>
            </a:xfrm>
          </p:grpSpPr>
          <p:sp>
            <p:nvSpPr>
              <p:cNvPr id="490" name="Google Shape;490;p20"/>
              <p:cNvSpPr/>
              <p:nvPr/>
            </p:nvSpPr>
            <p:spPr>
              <a:xfrm>
                <a:off x="3086750" y="2015325"/>
                <a:ext cx="154050" cy="4100"/>
              </a:xfrm>
              <a:custGeom>
                <a:avLst/>
                <a:gdLst/>
                <a:ahLst/>
                <a:cxnLst/>
                <a:rect l="l" t="t" r="r" b="b"/>
                <a:pathLst>
                  <a:path w="6162" h="164" extrusionOk="0">
                    <a:moveTo>
                      <a:pt x="82" y="0"/>
                    </a:moveTo>
                    <a:cubicBezTo>
                      <a:pt x="36" y="0"/>
                      <a:pt x="1" y="37"/>
                      <a:pt x="1" y="82"/>
                    </a:cubicBezTo>
                    <a:cubicBezTo>
                      <a:pt x="1" y="126"/>
                      <a:pt x="36" y="163"/>
                      <a:pt x="82" y="163"/>
                    </a:cubicBezTo>
                    <a:lnTo>
                      <a:pt x="6080" y="163"/>
                    </a:lnTo>
                    <a:cubicBezTo>
                      <a:pt x="6127" y="163"/>
                      <a:pt x="6161" y="126"/>
                      <a:pt x="6161" y="82"/>
                    </a:cubicBezTo>
                    <a:cubicBezTo>
                      <a:pt x="6161" y="37"/>
                      <a:pt x="6124" y="0"/>
                      <a:pt x="6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0"/>
              <p:cNvSpPr/>
              <p:nvPr/>
            </p:nvSpPr>
            <p:spPr>
              <a:xfrm>
                <a:off x="32233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8" y="1234"/>
                      <a:pt x="1234" y="957"/>
                      <a:pt x="1234" y="617"/>
                    </a:cubicBezTo>
                    <a:cubicBezTo>
                      <a:pt x="1234" y="277"/>
                      <a:pt x="958"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0"/>
              <p:cNvSpPr/>
              <p:nvPr/>
            </p:nvSpPr>
            <p:spPr>
              <a:xfrm>
                <a:off x="2679100" y="2009100"/>
                <a:ext cx="35625" cy="16475"/>
              </a:xfrm>
              <a:custGeom>
                <a:avLst/>
                <a:gdLst/>
                <a:ahLst/>
                <a:cxnLst/>
                <a:rect l="l" t="t" r="r" b="b"/>
                <a:pathLst>
                  <a:path w="1425" h="659" extrusionOk="0">
                    <a:moveTo>
                      <a:pt x="329" y="0"/>
                    </a:moveTo>
                    <a:cubicBezTo>
                      <a:pt x="147" y="0"/>
                      <a:pt x="1" y="147"/>
                      <a:pt x="1" y="330"/>
                    </a:cubicBezTo>
                    <a:cubicBezTo>
                      <a:pt x="1" y="511"/>
                      <a:pt x="148" y="658"/>
                      <a:pt x="329" y="658"/>
                    </a:cubicBezTo>
                    <a:lnTo>
                      <a:pt x="1095" y="658"/>
                    </a:lnTo>
                    <a:cubicBezTo>
                      <a:pt x="1277" y="658"/>
                      <a:pt x="1425" y="511"/>
                      <a:pt x="1425" y="330"/>
                    </a:cubicBezTo>
                    <a:cubicBezTo>
                      <a:pt x="1425" y="147"/>
                      <a:pt x="1277"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0"/>
              <p:cNvSpPr/>
              <p:nvPr/>
            </p:nvSpPr>
            <p:spPr>
              <a:xfrm>
                <a:off x="2740975" y="2009100"/>
                <a:ext cx="294175" cy="16475"/>
              </a:xfrm>
              <a:custGeom>
                <a:avLst/>
                <a:gdLst/>
                <a:ahLst/>
                <a:cxnLst/>
                <a:rect l="l" t="t" r="r" b="b"/>
                <a:pathLst>
                  <a:path w="11767" h="659" extrusionOk="0">
                    <a:moveTo>
                      <a:pt x="330" y="0"/>
                    </a:moveTo>
                    <a:cubicBezTo>
                      <a:pt x="148" y="0"/>
                      <a:pt x="1" y="147"/>
                      <a:pt x="1" y="330"/>
                    </a:cubicBezTo>
                    <a:cubicBezTo>
                      <a:pt x="1" y="511"/>
                      <a:pt x="150" y="658"/>
                      <a:pt x="330" y="658"/>
                    </a:cubicBezTo>
                    <a:lnTo>
                      <a:pt x="1825" y="658"/>
                    </a:lnTo>
                    <a:cubicBezTo>
                      <a:pt x="2006" y="658"/>
                      <a:pt x="2154" y="511"/>
                      <a:pt x="2154" y="330"/>
                    </a:cubicBezTo>
                    <a:cubicBezTo>
                      <a:pt x="2154" y="147"/>
                      <a:pt x="2006" y="0"/>
                      <a:pt x="1825" y="0"/>
                    </a:cubicBezTo>
                    <a:close/>
                    <a:moveTo>
                      <a:pt x="3534" y="0"/>
                    </a:moveTo>
                    <a:cubicBezTo>
                      <a:pt x="3353" y="0"/>
                      <a:pt x="3206" y="147"/>
                      <a:pt x="3206" y="330"/>
                    </a:cubicBezTo>
                    <a:cubicBezTo>
                      <a:pt x="3206" y="511"/>
                      <a:pt x="3354" y="658"/>
                      <a:pt x="3534" y="658"/>
                    </a:cubicBezTo>
                    <a:lnTo>
                      <a:pt x="5029" y="658"/>
                    </a:lnTo>
                    <a:cubicBezTo>
                      <a:pt x="5211" y="658"/>
                      <a:pt x="5358" y="511"/>
                      <a:pt x="5358" y="330"/>
                    </a:cubicBezTo>
                    <a:cubicBezTo>
                      <a:pt x="5358" y="147"/>
                      <a:pt x="5211" y="0"/>
                      <a:pt x="5029" y="0"/>
                    </a:cubicBezTo>
                    <a:close/>
                    <a:moveTo>
                      <a:pt x="6739" y="0"/>
                    </a:moveTo>
                    <a:cubicBezTo>
                      <a:pt x="6556" y="0"/>
                      <a:pt x="6410" y="147"/>
                      <a:pt x="6410" y="330"/>
                    </a:cubicBezTo>
                    <a:cubicBezTo>
                      <a:pt x="6410" y="511"/>
                      <a:pt x="6558" y="658"/>
                      <a:pt x="6739" y="658"/>
                    </a:cubicBezTo>
                    <a:lnTo>
                      <a:pt x="8234" y="658"/>
                    </a:lnTo>
                    <a:cubicBezTo>
                      <a:pt x="8414" y="658"/>
                      <a:pt x="8562" y="511"/>
                      <a:pt x="8562" y="330"/>
                    </a:cubicBezTo>
                    <a:cubicBezTo>
                      <a:pt x="8562" y="147"/>
                      <a:pt x="8414" y="0"/>
                      <a:pt x="8234" y="0"/>
                    </a:cubicBezTo>
                    <a:close/>
                    <a:moveTo>
                      <a:pt x="9942" y="0"/>
                    </a:moveTo>
                    <a:cubicBezTo>
                      <a:pt x="9760" y="0"/>
                      <a:pt x="9613" y="147"/>
                      <a:pt x="9613" y="330"/>
                    </a:cubicBezTo>
                    <a:cubicBezTo>
                      <a:pt x="9613" y="511"/>
                      <a:pt x="9761" y="658"/>
                      <a:pt x="9942" y="658"/>
                    </a:cubicBezTo>
                    <a:lnTo>
                      <a:pt x="11437" y="658"/>
                    </a:lnTo>
                    <a:cubicBezTo>
                      <a:pt x="11619" y="658"/>
                      <a:pt x="11766" y="511"/>
                      <a:pt x="11766" y="330"/>
                    </a:cubicBezTo>
                    <a:cubicBezTo>
                      <a:pt x="11766" y="147"/>
                      <a:pt x="11617"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0"/>
              <p:cNvSpPr/>
              <p:nvPr/>
            </p:nvSpPr>
            <p:spPr>
              <a:xfrm>
                <a:off x="3061400" y="2009100"/>
                <a:ext cx="35625" cy="16475"/>
              </a:xfrm>
              <a:custGeom>
                <a:avLst/>
                <a:gdLst/>
                <a:ahLst/>
                <a:cxnLst/>
                <a:rect l="l" t="t" r="r" b="b"/>
                <a:pathLst>
                  <a:path w="1425" h="659" extrusionOk="0">
                    <a:moveTo>
                      <a:pt x="330" y="0"/>
                    </a:moveTo>
                    <a:cubicBezTo>
                      <a:pt x="147" y="0"/>
                      <a:pt x="0" y="147"/>
                      <a:pt x="0" y="330"/>
                    </a:cubicBezTo>
                    <a:cubicBezTo>
                      <a:pt x="0" y="511"/>
                      <a:pt x="148" y="658"/>
                      <a:pt x="330" y="658"/>
                    </a:cubicBezTo>
                    <a:lnTo>
                      <a:pt x="1096" y="658"/>
                    </a:lnTo>
                    <a:cubicBezTo>
                      <a:pt x="1278" y="658"/>
                      <a:pt x="1424" y="511"/>
                      <a:pt x="1424" y="330"/>
                    </a:cubicBezTo>
                    <a:cubicBezTo>
                      <a:pt x="1424" y="147"/>
                      <a:pt x="1277"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0"/>
              <p:cNvSpPr/>
              <p:nvPr/>
            </p:nvSpPr>
            <p:spPr>
              <a:xfrm>
                <a:off x="1520225" y="2015300"/>
                <a:ext cx="1169125" cy="235550"/>
              </a:xfrm>
              <a:custGeom>
                <a:avLst/>
                <a:gdLst/>
                <a:ahLst/>
                <a:cxnLst/>
                <a:rect l="l" t="t" r="r" b="b"/>
                <a:pathLst>
                  <a:path w="46765" h="9422" extrusionOk="0">
                    <a:moveTo>
                      <a:pt x="9349" y="0"/>
                    </a:moveTo>
                    <a:cubicBezTo>
                      <a:pt x="9328" y="0"/>
                      <a:pt x="9306" y="9"/>
                      <a:pt x="9291" y="24"/>
                    </a:cubicBezTo>
                    <a:lnTo>
                      <a:pt x="34" y="9281"/>
                    </a:lnTo>
                    <a:cubicBezTo>
                      <a:pt x="1" y="9313"/>
                      <a:pt x="1" y="9365"/>
                      <a:pt x="34" y="9397"/>
                    </a:cubicBezTo>
                    <a:cubicBezTo>
                      <a:pt x="50" y="9413"/>
                      <a:pt x="70" y="9421"/>
                      <a:pt x="92" y="9421"/>
                    </a:cubicBezTo>
                    <a:cubicBezTo>
                      <a:pt x="114" y="9421"/>
                      <a:pt x="135" y="9414"/>
                      <a:pt x="152" y="9395"/>
                    </a:cubicBezTo>
                    <a:lnTo>
                      <a:pt x="9384" y="163"/>
                    </a:lnTo>
                    <a:lnTo>
                      <a:pt x="46683" y="163"/>
                    </a:lnTo>
                    <a:cubicBezTo>
                      <a:pt x="46727" y="163"/>
                      <a:pt x="46764" y="126"/>
                      <a:pt x="46764" y="82"/>
                    </a:cubicBezTo>
                    <a:cubicBezTo>
                      <a:pt x="46764" y="36"/>
                      <a:pt x="46727" y="0"/>
                      <a:pt x="466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0"/>
              <p:cNvSpPr/>
              <p:nvPr/>
            </p:nvSpPr>
            <p:spPr>
              <a:xfrm>
                <a:off x="2102650" y="1925075"/>
                <a:ext cx="175350" cy="94350"/>
              </a:xfrm>
              <a:custGeom>
                <a:avLst/>
                <a:gdLst/>
                <a:ahLst/>
                <a:cxnLst/>
                <a:rect l="l" t="t" r="r" b="b"/>
                <a:pathLst>
                  <a:path w="7014" h="3774" extrusionOk="0">
                    <a:moveTo>
                      <a:pt x="3699" y="1"/>
                    </a:moveTo>
                    <a:cubicBezTo>
                      <a:pt x="3677" y="1"/>
                      <a:pt x="3655" y="11"/>
                      <a:pt x="3641" y="25"/>
                    </a:cubicBezTo>
                    <a:lnTo>
                      <a:pt x="33" y="3633"/>
                    </a:lnTo>
                    <a:cubicBezTo>
                      <a:pt x="0" y="3665"/>
                      <a:pt x="0" y="3717"/>
                      <a:pt x="33" y="3748"/>
                    </a:cubicBezTo>
                    <a:cubicBezTo>
                      <a:pt x="49" y="3765"/>
                      <a:pt x="70" y="3773"/>
                      <a:pt x="92" y="3773"/>
                    </a:cubicBezTo>
                    <a:cubicBezTo>
                      <a:pt x="113" y="3773"/>
                      <a:pt x="133" y="3766"/>
                      <a:pt x="149" y="3747"/>
                    </a:cubicBezTo>
                    <a:lnTo>
                      <a:pt x="3734" y="164"/>
                    </a:lnTo>
                    <a:lnTo>
                      <a:pt x="6932" y="164"/>
                    </a:lnTo>
                    <a:cubicBezTo>
                      <a:pt x="6976" y="164"/>
                      <a:pt x="7013" y="127"/>
                      <a:pt x="7013" y="82"/>
                    </a:cubicBezTo>
                    <a:cubicBezTo>
                      <a:pt x="7013" y="38"/>
                      <a:pt x="6976"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0"/>
              <p:cNvSpPr/>
              <p:nvPr/>
            </p:nvSpPr>
            <p:spPr>
              <a:xfrm>
                <a:off x="2260500" y="1911750"/>
                <a:ext cx="30900" cy="30875"/>
              </a:xfrm>
              <a:custGeom>
                <a:avLst/>
                <a:gdLst/>
                <a:ahLst/>
                <a:cxnLst/>
                <a:rect l="l" t="t" r="r" b="b"/>
                <a:pathLst>
                  <a:path w="1236" h="1235" extrusionOk="0">
                    <a:moveTo>
                      <a:pt x="618" y="0"/>
                    </a:moveTo>
                    <a:cubicBezTo>
                      <a:pt x="278" y="0"/>
                      <a:pt x="0" y="276"/>
                      <a:pt x="0" y="617"/>
                    </a:cubicBezTo>
                    <a:cubicBezTo>
                      <a:pt x="0" y="958"/>
                      <a:pt x="278" y="1234"/>
                      <a:pt x="618" y="1234"/>
                    </a:cubicBezTo>
                    <a:cubicBezTo>
                      <a:pt x="958" y="1234"/>
                      <a:pt x="1235" y="958"/>
                      <a:pt x="1235" y="617"/>
                    </a:cubicBezTo>
                    <a:cubicBezTo>
                      <a:pt x="1235" y="276"/>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0"/>
              <p:cNvSpPr/>
              <p:nvPr/>
            </p:nvSpPr>
            <p:spPr>
              <a:xfrm>
                <a:off x="2538650" y="2015275"/>
                <a:ext cx="461325" cy="131575"/>
              </a:xfrm>
              <a:custGeom>
                <a:avLst/>
                <a:gdLst/>
                <a:ahLst/>
                <a:cxnLst/>
                <a:rect l="l" t="t" r="r" b="b"/>
                <a:pathLst>
                  <a:path w="18453" h="5263" extrusionOk="0">
                    <a:moveTo>
                      <a:pt x="91" y="1"/>
                    </a:moveTo>
                    <a:cubicBezTo>
                      <a:pt x="70" y="1"/>
                      <a:pt x="49" y="9"/>
                      <a:pt x="33" y="25"/>
                    </a:cubicBezTo>
                    <a:cubicBezTo>
                      <a:pt x="0" y="57"/>
                      <a:pt x="0" y="109"/>
                      <a:pt x="33" y="140"/>
                    </a:cubicBezTo>
                    <a:lnTo>
                      <a:pt x="5130" y="5238"/>
                    </a:lnTo>
                    <a:cubicBezTo>
                      <a:pt x="5147" y="5254"/>
                      <a:pt x="5167" y="5263"/>
                      <a:pt x="5189" y="5263"/>
                    </a:cubicBezTo>
                    <a:lnTo>
                      <a:pt x="18372" y="5263"/>
                    </a:lnTo>
                    <a:cubicBezTo>
                      <a:pt x="18419" y="5263"/>
                      <a:pt x="18452" y="5225"/>
                      <a:pt x="18452" y="5180"/>
                    </a:cubicBezTo>
                    <a:cubicBezTo>
                      <a:pt x="18452" y="5135"/>
                      <a:pt x="18415" y="5099"/>
                      <a:pt x="18371" y="5099"/>
                    </a:cubicBezTo>
                    <a:lnTo>
                      <a:pt x="5222" y="5099"/>
                    </a:lnTo>
                    <a:lnTo>
                      <a:pt x="148" y="25"/>
                    </a:lnTo>
                    <a:cubicBezTo>
                      <a:pt x="133" y="9"/>
                      <a:pt x="112" y="1"/>
                      <a:pt x="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0"/>
              <p:cNvSpPr/>
              <p:nvPr/>
            </p:nvSpPr>
            <p:spPr>
              <a:xfrm>
                <a:off x="2982525" y="2129350"/>
                <a:ext cx="30875" cy="30875"/>
              </a:xfrm>
              <a:custGeom>
                <a:avLst/>
                <a:gdLst/>
                <a:ahLst/>
                <a:cxnLst/>
                <a:rect l="l" t="t" r="r" b="b"/>
                <a:pathLst>
                  <a:path w="1235" h="1235" extrusionOk="0">
                    <a:moveTo>
                      <a:pt x="617" y="1"/>
                    </a:moveTo>
                    <a:cubicBezTo>
                      <a:pt x="277" y="1"/>
                      <a:pt x="0" y="277"/>
                      <a:pt x="0" y="618"/>
                    </a:cubicBezTo>
                    <a:cubicBezTo>
                      <a:pt x="0" y="959"/>
                      <a:pt x="277" y="1235"/>
                      <a:pt x="617" y="1235"/>
                    </a:cubicBezTo>
                    <a:cubicBezTo>
                      <a:pt x="957" y="1235"/>
                      <a:pt x="1234" y="959"/>
                      <a:pt x="1234" y="618"/>
                    </a:cubicBezTo>
                    <a:cubicBezTo>
                      <a:pt x="1234" y="277"/>
                      <a:pt x="957" y="1"/>
                      <a:pt x="6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0"/>
              <p:cNvSpPr/>
              <p:nvPr/>
            </p:nvSpPr>
            <p:spPr>
              <a:xfrm>
                <a:off x="1997625" y="2015300"/>
                <a:ext cx="1841950" cy="415750"/>
              </a:xfrm>
              <a:custGeom>
                <a:avLst/>
                <a:gdLst/>
                <a:ahLst/>
                <a:cxnLst/>
                <a:rect l="l" t="t" r="r" b="b"/>
                <a:pathLst>
                  <a:path w="73678" h="16630" extrusionOk="0">
                    <a:moveTo>
                      <a:pt x="92" y="0"/>
                    </a:moveTo>
                    <a:cubicBezTo>
                      <a:pt x="71" y="0"/>
                      <a:pt x="50" y="8"/>
                      <a:pt x="33" y="24"/>
                    </a:cubicBezTo>
                    <a:cubicBezTo>
                      <a:pt x="1" y="56"/>
                      <a:pt x="1" y="108"/>
                      <a:pt x="33" y="139"/>
                    </a:cubicBezTo>
                    <a:lnTo>
                      <a:pt x="16498" y="16605"/>
                    </a:lnTo>
                    <a:cubicBezTo>
                      <a:pt x="16514" y="16621"/>
                      <a:pt x="16535" y="16629"/>
                      <a:pt x="16557" y="16629"/>
                    </a:cubicBezTo>
                    <a:lnTo>
                      <a:pt x="73595" y="16629"/>
                    </a:lnTo>
                    <a:cubicBezTo>
                      <a:pt x="73641" y="16629"/>
                      <a:pt x="73677" y="16592"/>
                      <a:pt x="73676" y="16548"/>
                    </a:cubicBezTo>
                    <a:cubicBezTo>
                      <a:pt x="73676" y="16503"/>
                      <a:pt x="73639" y="16466"/>
                      <a:pt x="73595" y="16466"/>
                    </a:cubicBezTo>
                    <a:lnTo>
                      <a:pt x="16590" y="16466"/>
                    </a:lnTo>
                    <a:lnTo>
                      <a:pt x="148" y="24"/>
                    </a:lnTo>
                    <a:cubicBezTo>
                      <a:pt x="133" y="8"/>
                      <a:pt x="112"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0"/>
              <p:cNvSpPr/>
              <p:nvPr/>
            </p:nvSpPr>
            <p:spPr>
              <a:xfrm>
                <a:off x="3822050" y="2413550"/>
                <a:ext cx="30875" cy="30850"/>
              </a:xfrm>
              <a:custGeom>
                <a:avLst/>
                <a:gdLst/>
                <a:ahLst/>
                <a:cxnLst/>
                <a:rect l="l" t="t" r="r" b="b"/>
                <a:pathLst>
                  <a:path w="1235" h="1234" extrusionOk="0">
                    <a:moveTo>
                      <a:pt x="618" y="0"/>
                    </a:moveTo>
                    <a:cubicBezTo>
                      <a:pt x="277" y="0"/>
                      <a:pt x="0" y="277"/>
                      <a:pt x="0" y="618"/>
                    </a:cubicBezTo>
                    <a:cubicBezTo>
                      <a:pt x="0" y="958"/>
                      <a:pt x="277" y="1234"/>
                      <a:pt x="618" y="1234"/>
                    </a:cubicBezTo>
                    <a:cubicBezTo>
                      <a:pt x="958" y="1234"/>
                      <a:pt x="1234" y="958"/>
                      <a:pt x="1234" y="618"/>
                    </a:cubicBezTo>
                    <a:cubicBezTo>
                      <a:pt x="1234" y="277"/>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0"/>
              <p:cNvSpPr/>
              <p:nvPr/>
            </p:nvSpPr>
            <p:spPr>
              <a:xfrm>
                <a:off x="2220000" y="2015325"/>
                <a:ext cx="10525" cy="4100"/>
              </a:xfrm>
              <a:custGeom>
                <a:avLst/>
                <a:gdLst/>
                <a:ahLst/>
                <a:cxnLst/>
                <a:rect l="l" t="t" r="r" b="b"/>
                <a:pathLst>
                  <a:path w="421" h="164" extrusionOk="0">
                    <a:moveTo>
                      <a:pt x="82" y="0"/>
                    </a:moveTo>
                    <a:cubicBezTo>
                      <a:pt x="38" y="0"/>
                      <a:pt x="1" y="37"/>
                      <a:pt x="1" y="82"/>
                    </a:cubicBezTo>
                    <a:cubicBezTo>
                      <a:pt x="1" y="126"/>
                      <a:pt x="38" y="163"/>
                      <a:pt x="82" y="163"/>
                    </a:cubicBezTo>
                    <a:lnTo>
                      <a:pt x="339" y="163"/>
                    </a:lnTo>
                    <a:cubicBezTo>
                      <a:pt x="384" y="163"/>
                      <a:pt x="420" y="126"/>
                      <a:pt x="420" y="82"/>
                    </a:cubicBezTo>
                    <a:cubicBezTo>
                      <a:pt x="420" y="37"/>
                      <a:pt x="383" y="0"/>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0"/>
              <p:cNvSpPr/>
              <p:nvPr/>
            </p:nvSpPr>
            <p:spPr>
              <a:xfrm>
                <a:off x="2213025" y="2001950"/>
                <a:ext cx="30875" cy="30875"/>
              </a:xfrm>
              <a:custGeom>
                <a:avLst/>
                <a:gdLst/>
                <a:ahLst/>
                <a:cxnLst/>
                <a:rect l="l" t="t" r="r" b="b"/>
                <a:pathLst>
                  <a:path w="1235" h="1235" extrusionOk="0">
                    <a:moveTo>
                      <a:pt x="618" y="0"/>
                    </a:moveTo>
                    <a:cubicBezTo>
                      <a:pt x="276" y="0"/>
                      <a:pt x="0" y="275"/>
                      <a:pt x="0" y="617"/>
                    </a:cubicBezTo>
                    <a:cubicBezTo>
                      <a:pt x="0" y="958"/>
                      <a:pt x="276" y="1234"/>
                      <a:pt x="618" y="1234"/>
                    </a:cubicBezTo>
                    <a:cubicBezTo>
                      <a:pt x="958" y="1234"/>
                      <a:pt x="1234" y="958"/>
                      <a:pt x="1234" y="617"/>
                    </a:cubicBezTo>
                    <a:cubicBezTo>
                      <a:pt x="1234" y="275"/>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0"/>
              <p:cNvSpPr/>
              <p:nvPr/>
            </p:nvSpPr>
            <p:spPr>
              <a:xfrm>
                <a:off x="227515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3"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0"/>
              <p:cNvSpPr/>
              <p:nvPr/>
            </p:nvSpPr>
            <p:spPr>
              <a:xfrm>
                <a:off x="22681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0"/>
              <p:cNvSpPr/>
              <p:nvPr/>
            </p:nvSpPr>
            <p:spPr>
              <a:xfrm>
                <a:off x="233030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2"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0"/>
              <p:cNvSpPr/>
              <p:nvPr/>
            </p:nvSpPr>
            <p:spPr>
              <a:xfrm>
                <a:off x="2323325"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0"/>
              <p:cNvSpPr/>
              <p:nvPr/>
            </p:nvSpPr>
            <p:spPr>
              <a:xfrm>
                <a:off x="1492450" y="2221400"/>
                <a:ext cx="60150" cy="54800"/>
              </a:xfrm>
              <a:custGeom>
                <a:avLst/>
                <a:gdLst/>
                <a:ahLst/>
                <a:cxnLst/>
                <a:rect l="l" t="t" r="r" b="b"/>
                <a:pathLst>
                  <a:path w="2406" h="2192" extrusionOk="0">
                    <a:moveTo>
                      <a:pt x="1203" y="1"/>
                    </a:moveTo>
                    <a:cubicBezTo>
                      <a:pt x="923" y="1"/>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0"/>
              <p:cNvSpPr/>
              <p:nvPr/>
            </p:nvSpPr>
            <p:spPr>
              <a:xfrm>
                <a:off x="2638300" y="2117400"/>
                <a:ext cx="60150" cy="54800"/>
              </a:xfrm>
              <a:custGeom>
                <a:avLst/>
                <a:gdLst/>
                <a:ahLst/>
                <a:cxnLst/>
                <a:rect l="l" t="t" r="r" b="b"/>
                <a:pathLst>
                  <a:path w="2406" h="2192" extrusionOk="0">
                    <a:moveTo>
                      <a:pt x="1203" y="1"/>
                    </a:moveTo>
                    <a:cubicBezTo>
                      <a:pt x="923" y="1"/>
                      <a:pt x="642" y="108"/>
                      <a:pt x="428" y="321"/>
                    </a:cubicBezTo>
                    <a:cubicBezTo>
                      <a:pt x="1" y="750"/>
                      <a:pt x="1" y="1443"/>
                      <a:pt x="428" y="1870"/>
                    </a:cubicBezTo>
                    <a:cubicBezTo>
                      <a:pt x="642" y="2085"/>
                      <a:pt x="923" y="2192"/>
                      <a:pt x="1203" y="2192"/>
                    </a:cubicBezTo>
                    <a:cubicBezTo>
                      <a:pt x="1483" y="2192"/>
                      <a:pt x="1764" y="2085"/>
                      <a:pt x="1977" y="1870"/>
                    </a:cubicBezTo>
                    <a:cubicBezTo>
                      <a:pt x="2406" y="1443"/>
                      <a:pt x="2406" y="750"/>
                      <a:pt x="1977" y="321"/>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0"/>
              <p:cNvSpPr/>
              <p:nvPr/>
            </p:nvSpPr>
            <p:spPr>
              <a:xfrm>
                <a:off x="1723875" y="1989975"/>
                <a:ext cx="60150" cy="54800"/>
              </a:xfrm>
              <a:custGeom>
                <a:avLst/>
                <a:gdLst/>
                <a:ahLst/>
                <a:cxnLst/>
                <a:rect l="l" t="t" r="r" b="b"/>
                <a:pathLst>
                  <a:path w="2406" h="2192" extrusionOk="0">
                    <a:moveTo>
                      <a:pt x="1203" y="0"/>
                    </a:moveTo>
                    <a:cubicBezTo>
                      <a:pt x="923" y="0"/>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0"/>
              <p:cNvSpPr/>
              <p:nvPr/>
            </p:nvSpPr>
            <p:spPr>
              <a:xfrm>
                <a:off x="2381475" y="2401600"/>
                <a:ext cx="60150" cy="54800"/>
              </a:xfrm>
              <a:custGeom>
                <a:avLst/>
                <a:gdLst/>
                <a:ahLst/>
                <a:cxnLst/>
                <a:rect l="l" t="t" r="r" b="b"/>
                <a:pathLst>
                  <a:path w="2406" h="2192" extrusionOk="0">
                    <a:moveTo>
                      <a:pt x="1203" y="0"/>
                    </a:moveTo>
                    <a:cubicBezTo>
                      <a:pt x="922" y="0"/>
                      <a:pt x="642" y="107"/>
                      <a:pt x="428" y="322"/>
                    </a:cubicBezTo>
                    <a:cubicBezTo>
                      <a:pt x="0" y="749"/>
                      <a:pt x="0" y="1442"/>
                      <a:pt x="428" y="1871"/>
                    </a:cubicBezTo>
                    <a:cubicBezTo>
                      <a:pt x="642" y="2084"/>
                      <a:pt x="922" y="2191"/>
                      <a:pt x="1203" y="2191"/>
                    </a:cubicBezTo>
                    <a:cubicBezTo>
                      <a:pt x="1483" y="2191"/>
                      <a:pt x="1763" y="2084"/>
                      <a:pt x="1977" y="1871"/>
                    </a:cubicBezTo>
                    <a:cubicBezTo>
                      <a:pt x="2405" y="1442"/>
                      <a:pt x="2405" y="749"/>
                      <a:pt x="1977" y="322"/>
                    </a:cubicBezTo>
                    <a:cubicBezTo>
                      <a:pt x="1763" y="107"/>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0"/>
              <p:cNvSpPr/>
              <p:nvPr/>
            </p:nvSpPr>
            <p:spPr>
              <a:xfrm>
                <a:off x="1972525" y="1990000"/>
                <a:ext cx="54775" cy="54775"/>
              </a:xfrm>
              <a:custGeom>
                <a:avLst/>
                <a:gdLst/>
                <a:ahLst/>
                <a:cxnLst/>
                <a:rect l="l" t="t" r="r" b="b"/>
                <a:pathLst>
                  <a:path w="2191" h="2191" extrusionOk="0">
                    <a:moveTo>
                      <a:pt x="1096" y="0"/>
                    </a:moveTo>
                    <a:cubicBezTo>
                      <a:pt x="490" y="0"/>
                      <a:pt x="0" y="490"/>
                      <a:pt x="0" y="1095"/>
                    </a:cubicBezTo>
                    <a:cubicBezTo>
                      <a:pt x="0" y="1699"/>
                      <a:pt x="490" y="2191"/>
                      <a:pt x="1096" y="2191"/>
                    </a:cubicBezTo>
                    <a:cubicBezTo>
                      <a:pt x="1700" y="2191"/>
                      <a:pt x="2191" y="1699"/>
                      <a:pt x="2191" y="1095"/>
                    </a:cubicBezTo>
                    <a:cubicBezTo>
                      <a:pt x="2191" y="490"/>
                      <a:pt x="1700"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0"/>
              <p:cNvSpPr/>
              <p:nvPr/>
            </p:nvSpPr>
            <p:spPr>
              <a:xfrm>
                <a:off x="2506375" y="2248775"/>
                <a:ext cx="68525" cy="93100"/>
              </a:xfrm>
              <a:custGeom>
                <a:avLst/>
                <a:gdLst/>
                <a:ahLst/>
                <a:cxnLst/>
                <a:rect l="l" t="t" r="r" b="b"/>
                <a:pathLst>
                  <a:path w="2741" h="3724" extrusionOk="0">
                    <a:moveTo>
                      <a:pt x="1" y="1"/>
                    </a:moveTo>
                    <a:lnTo>
                      <a:pt x="1111" y="1861"/>
                    </a:lnTo>
                    <a:lnTo>
                      <a:pt x="1" y="3723"/>
                    </a:lnTo>
                    <a:lnTo>
                      <a:pt x="1630" y="3723"/>
                    </a:lnTo>
                    <a:lnTo>
                      <a:pt x="2740"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0"/>
              <p:cNvSpPr/>
              <p:nvPr/>
            </p:nvSpPr>
            <p:spPr>
              <a:xfrm>
                <a:off x="2620550" y="2248775"/>
                <a:ext cx="68550" cy="93100"/>
              </a:xfrm>
              <a:custGeom>
                <a:avLst/>
                <a:gdLst/>
                <a:ahLst/>
                <a:cxnLst/>
                <a:rect l="l" t="t" r="r" b="b"/>
                <a:pathLst>
                  <a:path w="2742" h="3724" extrusionOk="0">
                    <a:moveTo>
                      <a:pt x="1" y="1"/>
                    </a:moveTo>
                    <a:lnTo>
                      <a:pt x="1111" y="1861"/>
                    </a:lnTo>
                    <a:lnTo>
                      <a:pt x="1" y="3723"/>
                    </a:lnTo>
                    <a:lnTo>
                      <a:pt x="1630" y="3723"/>
                    </a:lnTo>
                    <a:lnTo>
                      <a:pt x="2742"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0"/>
              <p:cNvSpPr/>
              <p:nvPr/>
            </p:nvSpPr>
            <p:spPr>
              <a:xfrm>
                <a:off x="2734800" y="2248775"/>
                <a:ext cx="68500" cy="93100"/>
              </a:xfrm>
              <a:custGeom>
                <a:avLst/>
                <a:gdLst/>
                <a:ahLst/>
                <a:cxnLst/>
                <a:rect l="l" t="t" r="r" b="b"/>
                <a:pathLst>
                  <a:path w="2740" h="3724" extrusionOk="0">
                    <a:moveTo>
                      <a:pt x="0" y="1"/>
                    </a:moveTo>
                    <a:lnTo>
                      <a:pt x="1110" y="1861"/>
                    </a:lnTo>
                    <a:lnTo>
                      <a:pt x="0" y="3723"/>
                    </a:lnTo>
                    <a:lnTo>
                      <a:pt x="1629" y="3723"/>
                    </a:lnTo>
                    <a:lnTo>
                      <a:pt x="2740" y="1861"/>
                    </a:lnTo>
                    <a:lnTo>
                      <a:pt x="16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0"/>
              <p:cNvSpPr/>
              <p:nvPr/>
            </p:nvSpPr>
            <p:spPr>
              <a:xfrm>
                <a:off x="2848975" y="2248775"/>
                <a:ext cx="68525" cy="93100"/>
              </a:xfrm>
              <a:custGeom>
                <a:avLst/>
                <a:gdLst/>
                <a:ahLst/>
                <a:cxnLst/>
                <a:rect l="l" t="t" r="r" b="b"/>
                <a:pathLst>
                  <a:path w="2741" h="3724" extrusionOk="0">
                    <a:moveTo>
                      <a:pt x="0" y="1"/>
                    </a:moveTo>
                    <a:lnTo>
                      <a:pt x="1110" y="1861"/>
                    </a:lnTo>
                    <a:lnTo>
                      <a:pt x="0" y="3723"/>
                    </a:lnTo>
                    <a:lnTo>
                      <a:pt x="1631" y="3723"/>
                    </a:lnTo>
                    <a:lnTo>
                      <a:pt x="2741" y="1861"/>
                    </a:lnTo>
                    <a:lnTo>
                      <a:pt x="16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0"/>
              <p:cNvSpPr/>
              <p:nvPr/>
            </p:nvSpPr>
            <p:spPr>
              <a:xfrm>
                <a:off x="2963175" y="2248775"/>
                <a:ext cx="68500" cy="93100"/>
              </a:xfrm>
              <a:custGeom>
                <a:avLst/>
                <a:gdLst/>
                <a:ahLst/>
                <a:cxnLst/>
                <a:rect l="l" t="t" r="r" b="b"/>
                <a:pathLst>
                  <a:path w="2740" h="3724" extrusionOk="0">
                    <a:moveTo>
                      <a:pt x="0" y="1"/>
                    </a:moveTo>
                    <a:lnTo>
                      <a:pt x="1111" y="1861"/>
                    </a:lnTo>
                    <a:lnTo>
                      <a:pt x="0" y="3723"/>
                    </a:lnTo>
                    <a:lnTo>
                      <a:pt x="1630" y="3723"/>
                    </a:lnTo>
                    <a:lnTo>
                      <a:pt x="2740"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0"/>
              <p:cNvSpPr/>
              <p:nvPr/>
            </p:nvSpPr>
            <p:spPr>
              <a:xfrm>
                <a:off x="3077375" y="2248775"/>
                <a:ext cx="68550" cy="93100"/>
              </a:xfrm>
              <a:custGeom>
                <a:avLst/>
                <a:gdLst/>
                <a:ahLst/>
                <a:cxnLst/>
                <a:rect l="l" t="t" r="r" b="b"/>
                <a:pathLst>
                  <a:path w="2742" h="3724" extrusionOk="0">
                    <a:moveTo>
                      <a:pt x="1" y="1"/>
                    </a:moveTo>
                    <a:lnTo>
                      <a:pt x="1112" y="1861"/>
                    </a:lnTo>
                    <a:lnTo>
                      <a:pt x="1" y="3723"/>
                    </a:lnTo>
                    <a:lnTo>
                      <a:pt x="1631" y="3723"/>
                    </a:lnTo>
                    <a:lnTo>
                      <a:pt x="2741" y="1861"/>
                    </a:lnTo>
                    <a:lnTo>
                      <a:pt x="16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 name="Google Shape;519;p20"/>
            <p:cNvGrpSpPr/>
            <p:nvPr/>
          </p:nvGrpSpPr>
          <p:grpSpPr>
            <a:xfrm>
              <a:off x="-76200" y="4604000"/>
              <a:ext cx="2083175" cy="490075"/>
              <a:chOff x="4249200" y="1725050"/>
              <a:chExt cx="2083175" cy="490075"/>
            </a:xfrm>
          </p:grpSpPr>
          <p:sp>
            <p:nvSpPr>
              <p:cNvPr id="520" name="Google Shape;520;p20"/>
              <p:cNvSpPr/>
              <p:nvPr/>
            </p:nvSpPr>
            <p:spPr>
              <a:xfrm>
                <a:off x="4308925" y="2086325"/>
                <a:ext cx="1707600" cy="128800"/>
              </a:xfrm>
              <a:custGeom>
                <a:avLst/>
                <a:gdLst/>
                <a:ahLst/>
                <a:cxnLst/>
                <a:rect l="l" t="t" r="r" b="b"/>
                <a:pathLst>
                  <a:path w="68304" h="5152" extrusionOk="0">
                    <a:moveTo>
                      <a:pt x="32499" y="1"/>
                    </a:moveTo>
                    <a:lnTo>
                      <a:pt x="27650" y="4851"/>
                    </a:lnTo>
                    <a:lnTo>
                      <a:pt x="0" y="4851"/>
                    </a:lnTo>
                    <a:lnTo>
                      <a:pt x="0" y="5152"/>
                    </a:lnTo>
                    <a:lnTo>
                      <a:pt x="27775" y="5152"/>
                    </a:lnTo>
                    <a:lnTo>
                      <a:pt x="32624" y="302"/>
                    </a:lnTo>
                    <a:lnTo>
                      <a:pt x="68303" y="302"/>
                    </a:lnTo>
                    <a:lnTo>
                      <a:pt x="683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0"/>
              <p:cNvSpPr/>
              <p:nvPr/>
            </p:nvSpPr>
            <p:spPr>
              <a:xfrm>
                <a:off x="4249200" y="1888950"/>
                <a:ext cx="1901425" cy="255925"/>
              </a:xfrm>
              <a:custGeom>
                <a:avLst/>
                <a:gdLst/>
                <a:ahLst/>
                <a:cxnLst/>
                <a:rect l="l" t="t" r="r" b="b"/>
                <a:pathLst>
                  <a:path w="76057" h="10237" extrusionOk="0">
                    <a:moveTo>
                      <a:pt x="56808" y="0"/>
                    </a:moveTo>
                    <a:lnTo>
                      <a:pt x="46873" y="9935"/>
                    </a:lnTo>
                    <a:lnTo>
                      <a:pt x="27055" y="9935"/>
                    </a:lnTo>
                    <a:lnTo>
                      <a:pt x="22244" y="5124"/>
                    </a:lnTo>
                    <a:lnTo>
                      <a:pt x="1" y="5124"/>
                    </a:lnTo>
                    <a:lnTo>
                      <a:pt x="1" y="5425"/>
                    </a:lnTo>
                    <a:lnTo>
                      <a:pt x="22119" y="5425"/>
                    </a:lnTo>
                    <a:lnTo>
                      <a:pt x="26930" y="10237"/>
                    </a:lnTo>
                    <a:lnTo>
                      <a:pt x="46998" y="10237"/>
                    </a:lnTo>
                    <a:lnTo>
                      <a:pt x="56933" y="301"/>
                    </a:lnTo>
                    <a:lnTo>
                      <a:pt x="76056" y="301"/>
                    </a:lnTo>
                    <a:lnTo>
                      <a:pt x="760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0"/>
              <p:cNvSpPr/>
              <p:nvPr/>
            </p:nvSpPr>
            <p:spPr>
              <a:xfrm>
                <a:off x="4285100" y="1725050"/>
                <a:ext cx="1548425" cy="186700"/>
              </a:xfrm>
              <a:custGeom>
                <a:avLst/>
                <a:gdLst/>
                <a:ahLst/>
                <a:cxnLst/>
                <a:rect l="l" t="t" r="r" b="b"/>
                <a:pathLst>
                  <a:path w="61937" h="7468" extrusionOk="0">
                    <a:moveTo>
                      <a:pt x="38840" y="1"/>
                    </a:moveTo>
                    <a:lnTo>
                      <a:pt x="31676" y="7165"/>
                    </a:lnTo>
                    <a:lnTo>
                      <a:pt x="1" y="7165"/>
                    </a:lnTo>
                    <a:lnTo>
                      <a:pt x="1" y="7467"/>
                    </a:lnTo>
                    <a:lnTo>
                      <a:pt x="31800" y="7467"/>
                    </a:lnTo>
                    <a:lnTo>
                      <a:pt x="38965" y="303"/>
                    </a:lnTo>
                    <a:lnTo>
                      <a:pt x="61936" y="303"/>
                    </a:lnTo>
                    <a:lnTo>
                      <a:pt x="619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0"/>
              <p:cNvSpPr/>
              <p:nvPr/>
            </p:nvSpPr>
            <p:spPr>
              <a:xfrm>
                <a:off x="5884550" y="1851850"/>
                <a:ext cx="70825" cy="81775"/>
              </a:xfrm>
              <a:custGeom>
                <a:avLst/>
                <a:gdLst/>
                <a:ahLst/>
                <a:cxnLst/>
                <a:rect l="l" t="t" r="r" b="b"/>
                <a:pathLst>
                  <a:path w="2833" h="3271" extrusionOk="0">
                    <a:moveTo>
                      <a:pt x="0" y="0"/>
                    </a:moveTo>
                    <a:lnTo>
                      <a:pt x="0" y="3270"/>
                    </a:lnTo>
                    <a:lnTo>
                      <a:pt x="2832" y="163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0"/>
              <p:cNvSpPr/>
              <p:nvPr/>
            </p:nvSpPr>
            <p:spPr>
              <a:xfrm>
                <a:off x="5978825" y="1851850"/>
                <a:ext cx="70775" cy="81775"/>
              </a:xfrm>
              <a:custGeom>
                <a:avLst/>
                <a:gdLst/>
                <a:ahLst/>
                <a:cxnLst/>
                <a:rect l="l" t="t" r="r" b="b"/>
                <a:pathLst>
                  <a:path w="2831" h="3271" extrusionOk="0">
                    <a:moveTo>
                      <a:pt x="0" y="0"/>
                    </a:moveTo>
                    <a:lnTo>
                      <a:pt x="0" y="3270"/>
                    </a:lnTo>
                    <a:lnTo>
                      <a:pt x="2830" y="163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0"/>
              <p:cNvSpPr/>
              <p:nvPr/>
            </p:nvSpPr>
            <p:spPr>
              <a:xfrm>
                <a:off x="6073075" y="1851850"/>
                <a:ext cx="70800" cy="81775"/>
              </a:xfrm>
              <a:custGeom>
                <a:avLst/>
                <a:gdLst/>
                <a:ahLst/>
                <a:cxnLst/>
                <a:rect l="l" t="t" r="r" b="b"/>
                <a:pathLst>
                  <a:path w="2832" h="3271" extrusionOk="0">
                    <a:moveTo>
                      <a:pt x="1" y="0"/>
                    </a:moveTo>
                    <a:lnTo>
                      <a:pt x="1" y="3270"/>
                    </a:lnTo>
                    <a:lnTo>
                      <a:pt x="2832" y="163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0"/>
              <p:cNvSpPr/>
              <p:nvPr/>
            </p:nvSpPr>
            <p:spPr>
              <a:xfrm>
                <a:off x="6167325" y="1851850"/>
                <a:ext cx="70825" cy="81775"/>
              </a:xfrm>
              <a:custGeom>
                <a:avLst/>
                <a:gdLst/>
                <a:ahLst/>
                <a:cxnLst/>
                <a:rect l="l" t="t" r="r" b="b"/>
                <a:pathLst>
                  <a:path w="2833" h="3271" extrusionOk="0">
                    <a:moveTo>
                      <a:pt x="1" y="0"/>
                    </a:moveTo>
                    <a:lnTo>
                      <a:pt x="1" y="3270"/>
                    </a:lnTo>
                    <a:lnTo>
                      <a:pt x="2833" y="163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0"/>
              <p:cNvSpPr/>
              <p:nvPr/>
            </p:nvSpPr>
            <p:spPr>
              <a:xfrm>
                <a:off x="6261625" y="1851850"/>
                <a:ext cx="70750" cy="81775"/>
              </a:xfrm>
              <a:custGeom>
                <a:avLst/>
                <a:gdLst/>
                <a:ahLst/>
                <a:cxnLst/>
                <a:rect l="l" t="t" r="r" b="b"/>
                <a:pathLst>
                  <a:path w="2830" h="3271" extrusionOk="0">
                    <a:moveTo>
                      <a:pt x="0" y="0"/>
                    </a:moveTo>
                    <a:lnTo>
                      <a:pt x="0" y="3270"/>
                    </a:lnTo>
                    <a:lnTo>
                      <a:pt x="2830" y="163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0"/>
              <p:cNvSpPr/>
              <p:nvPr/>
            </p:nvSpPr>
            <p:spPr>
              <a:xfrm>
                <a:off x="4765500" y="1743500"/>
                <a:ext cx="84325" cy="84350"/>
              </a:xfrm>
              <a:custGeom>
                <a:avLst/>
                <a:gdLst/>
                <a:ahLst/>
                <a:cxnLst/>
                <a:rect l="l" t="t" r="r" b="b"/>
                <a:pathLst>
                  <a:path w="3373" h="3374" extrusionOk="0">
                    <a:moveTo>
                      <a:pt x="1686" y="1"/>
                    </a:moveTo>
                    <a:cubicBezTo>
                      <a:pt x="756" y="1"/>
                      <a:pt x="0" y="755"/>
                      <a:pt x="0" y="1687"/>
                    </a:cubicBezTo>
                    <a:cubicBezTo>
                      <a:pt x="0" y="2619"/>
                      <a:pt x="756" y="3373"/>
                      <a:pt x="1686" y="3373"/>
                    </a:cubicBezTo>
                    <a:cubicBezTo>
                      <a:pt x="2618" y="3373"/>
                      <a:pt x="3372" y="2619"/>
                      <a:pt x="3372" y="1687"/>
                    </a:cubicBezTo>
                    <a:cubicBezTo>
                      <a:pt x="3372" y="755"/>
                      <a:pt x="2618" y="1"/>
                      <a:pt x="16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0"/>
              <p:cNvSpPr/>
              <p:nvPr/>
            </p:nvSpPr>
            <p:spPr>
              <a:xfrm>
                <a:off x="4896900" y="1760250"/>
                <a:ext cx="50850" cy="50850"/>
              </a:xfrm>
              <a:custGeom>
                <a:avLst/>
                <a:gdLst/>
                <a:ahLst/>
                <a:cxnLst/>
                <a:rect l="l" t="t" r="r" b="b"/>
                <a:pathLst>
                  <a:path w="2034" h="2034" extrusionOk="0">
                    <a:moveTo>
                      <a:pt x="1017" y="303"/>
                    </a:moveTo>
                    <a:cubicBezTo>
                      <a:pt x="1412" y="303"/>
                      <a:pt x="1732" y="623"/>
                      <a:pt x="1732" y="1017"/>
                    </a:cubicBezTo>
                    <a:cubicBezTo>
                      <a:pt x="1732" y="1412"/>
                      <a:pt x="1412" y="1732"/>
                      <a:pt x="1017" y="1732"/>
                    </a:cubicBezTo>
                    <a:cubicBezTo>
                      <a:pt x="623" y="1732"/>
                      <a:pt x="303" y="1412"/>
                      <a:pt x="303" y="1017"/>
                    </a:cubicBezTo>
                    <a:cubicBezTo>
                      <a:pt x="303" y="623"/>
                      <a:pt x="623" y="303"/>
                      <a:pt x="1017" y="303"/>
                    </a:cubicBezTo>
                    <a:close/>
                    <a:moveTo>
                      <a:pt x="1017" y="0"/>
                    </a:moveTo>
                    <a:cubicBezTo>
                      <a:pt x="457" y="0"/>
                      <a:pt x="0" y="456"/>
                      <a:pt x="0" y="1017"/>
                    </a:cubicBezTo>
                    <a:cubicBezTo>
                      <a:pt x="0" y="1578"/>
                      <a:pt x="457" y="2033"/>
                      <a:pt x="1017" y="2033"/>
                    </a:cubicBezTo>
                    <a:cubicBezTo>
                      <a:pt x="1577" y="2033"/>
                      <a:pt x="2033" y="1577"/>
                      <a:pt x="2033" y="1017"/>
                    </a:cubicBezTo>
                    <a:cubicBezTo>
                      <a:pt x="2033" y="457"/>
                      <a:pt x="1577"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0"/>
              <p:cNvSpPr/>
              <p:nvPr/>
            </p:nvSpPr>
            <p:spPr>
              <a:xfrm>
                <a:off x="4985075" y="1764025"/>
                <a:ext cx="43275" cy="43300"/>
              </a:xfrm>
              <a:custGeom>
                <a:avLst/>
                <a:gdLst/>
                <a:ahLst/>
                <a:cxnLst/>
                <a:rect l="l" t="t" r="r" b="b"/>
                <a:pathLst>
                  <a:path w="1731" h="1732" extrusionOk="0">
                    <a:moveTo>
                      <a:pt x="866" y="1"/>
                    </a:moveTo>
                    <a:cubicBezTo>
                      <a:pt x="387" y="1"/>
                      <a:pt x="0" y="388"/>
                      <a:pt x="0" y="866"/>
                    </a:cubicBezTo>
                    <a:cubicBezTo>
                      <a:pt x="0" y="1344"/>
                      <a:pt x="387" y="1731"/>
                      <a:pt x="866" y="1731"/>
                    </a:cubicBezTo>
                    <a:cubicBezTo>
                      <a:pt x="1344" y="1731"/>
                      <a:pt x="1731" y="1344"/>
                      <a:pt x="1731" y="866"/>
                    </a:cubicBezTo>
                    <a:cubicBezTo>
                      <a:pt x="1731" y="388"/>
                      <a:pt x="1343" y="1"/>
                      <a:pt x="8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0"/>
              <p:cNvSpPr/>
              <p:nvPr/>
            </p:nvSpPr>
            <p:spPr>
              <a:xfrm>
                <a:off x="5069400" y="1764025"/>
                <a:ext cx="43325" cy="43300"/>
              </a:xfrm>
              <a:custGeom>
                <a:avLst/>
                <a:gdLst/>
                <a:ahLst/>
                <a:cxnLst/>
                <a:rect l="l" t="t" r="r" b="b"/>
                <a:pathLst>
                  <a:path w="1733" h="1732" extrusionOk="0">
                    <a:moveTo>
                      <a:pt x="867" y="1"/>
                    </a:moveTo>
                    <a:cubicBezTo>
                      <a:pt x="389" y="1"/>
                      <a:pt x="1" y="388"/>
                      <a:pt x="1" y="866"/>
                    </a:cubicBezTo>
                    <a:cubicBezTo>
                      <a:pt x="1" y="1344"/>
                      <a:pt x="389" y="1731"/>
                      <a:pt x="867" y="1731"/>
                    </a:cubicBezTo>
                    <a:cubicBezTo>
                      <a:pt x="1345" y="1731"/>
                      <a:pt x="1732" y="1344"/>
                      <a:pt x="1732" y="866"/>
                    </a:cubicBezTo>
                    <a:cubicBezTo>
                      <a:pt x="1732" y="388"/>
                      <a:pt x="1345" y="1"/>
                      <a:pt x="8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1"/>
        <p:cNvGrpSpPr/>
        <p:nvPr/>
      </p:nvGrpSpPr>
      <p:grpSpPr>
        <a:xfrm>
          <a:off x="0" y="0"/>
          <a:ext cx="0" cy="0"/>
          <a:chOff x="0" y="0"/>
          <a:chExt cx="0" cy="0"/>
        </a:xfrm>
      </p:grpSpPr>
      <p:pic>
        <p:nvPicPr>
          <p:cNvPr id="42" name="Google Shape;42;p3"/>
          <p:cNvPicPr preferRelativeResize="0"/>
          <p:nvPr/>
        </p:nvPicPr>
        <p:blipFill>
          <a:blip r:embed="rId2">
            <a:alphaModFix amt="49000"/>
          </a:blip>
          <a:stretch>
            <a:fillRect/>
          </a:stretch>
        </p:blipFill>
        <p:spPr>
          <a:xfrm rot="10800000" flipH="1">
            <a:off x="-1" y="0"/>
            <a:ext cx="9143998" cy="5143500"/>
          </a:xfrm>
          <a:prstGeom prst="rect">
            <a:avLst/>
          </a:prstGeom>
          <a:noFill/>
          <a:ln>
            <a:noFill/>
          </a:ln>
        </p:spPr>
      </p:pic>
      <p:grpSp>
        <p:nvGrpSpPr>
          <p:cNvPr id="43" name="Google Shape;43;p3"/>
          <p:cNvGrpSpPr/>
          <p:nvPr/>
        </p:nvGrpSpPr>
        <p:grpSpPr>
          <a:xfrm>
            <a:off x="84425" y="0"/>
            <a:ext cx="9059570" cy="5041475"/>
            <a:chOff x="84425" y="0"/>
            <a:chExt cx="9059570" cy="5041475"/>
          </a:xfrm>
        </p:grpSpPr>
        <p:pic>
          <p:nvPicPr>
            <p:cNvPr id="44" name="Google Shape;44;p3"/>
            <p:cNvPicPr preferRelativeResize="0"/>
            <p:nvPr/>
          </p:nvPicPr>
          <p:blipFill rotWithShape="1">
            <a:blip r:embed="rId3"/>
            <a:srcRect l="45773" t="28387"/>
            <a:stretch>
              <a:fillRect/>
            </a:stretch>
          </p:blipFill>
          <p:spPr>
            <a:xfrm flipH="1">
              <a:off x="4685545" y="0"/>
              <a:ext cx="4458450" cy="4180174"/>
            </a:xfrm>
            <a:prstGeom prst="rect">
              <a:avLst/>
            </a:prstGeom>
            <a:noFill/>
            <a:ln>
              <a:noFill/>
            </a:ln>
          </p:spPr>
        </p:pic>
        <p:grpSp>
          <p:nvGrpSpPr>
            <p:cNvPr id="45" name="Google Shape;45;p3"/>
            <p:cNvGrpSpPr/>
            <p:nvPr/>
          </p:nvGrpSpPr>
          <p:grpSpPr>
            <a:xfrm>
              <a:off x="84425" y="4603900"/>
              <a:ext cx="1622200" cy="437575"/>
              <a:chOff x="3109550" y="3432375"/>
              <a:chExt cx="1622200" cy="437575"/>
            </a:xfrm>
          </p:grpSpPr>
          <p:sp>
            <p:nvSpPr>
              <p:cNvPr id="46" name="Google Shape;46;p3"/>
              <p:cNvSpPr/>
              <p:nvPr/>
            </p:nvSpPr>
            <p:spPr>
              <a:xfrm>
                <a:off x="3980725" y="3817350"/>
                <a:ext cx="727150" cy="7350"/>
              </a:xfrm>
              <a:custGeom>
                <a:avLst/>
                <a:gdLst/>
                <a:ahLst/>
                <a:cxnLst/>
                <a:rect l="l" t="t" r="r" b="b"/>
                <a:pathLst>
                  <a:path w="29086" h="294" extrusionOk="0">
                    <a:moveTo>
                      <a:pt x="148" y="0"/>
                    </a:moveTo>
                    <a:cubicBezTo>
                      <a:pt x="66" y="0"/>
                      <a:pt x="1" y="65"/>
                      <a:pt x="1" y="147"/>
                    </a:cubicBezTo>
                    <a:cubicBezTo>
                      <a:pt x="1" y="228"/>
                      <a:pt x="66" y="294"/>
                      <a:pt x="148" y="294"/>
                    </a:cubicBezTo>
                    <a:lnTo>
                      <a:pt x="28937" y="294"/>
                    </a:lnTo>
                    <a:cubicBezTo>
                      <a:pt x="29019" y="294"/>
                      <a:pt x="29084" y="226"/>
                      <a:pt x="29085" y="147"/>
                    </a:cubicBezTo>
                    <a:cubicBezTo>
                      <a:pt x="29085" y="65"/>
                      <a:pt x="29020" y="0"/>
                      <a:pt x="28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4676550" y="3793425"/>
                <a:ext cx="55200" cy="55200"/>
              </a:xfrm>
              <a:custGeom>
                <a:avLst/>
                <a:gdLst/>
                <a:ahLst/>
                <a:cxnLst/>
                <a:rect l="l" t="t" r="r" b="b"/>
                <a:pathLst>
                  <a:path w="2208" h="2208" extrusionOk="0">
                    <a:moveTo>
                      <a:pt x="1104" y="0"/>
                    </a:moveTo>
                    <a:cubicBezTo>
                      <a:pt x="495" y="0"/>
                      <a:pt x="1" y="494"/>
                      <a:pt x="1" y="1104"/>
                    </a:cubicBezTo>
                    <a:cubicBezTo>
                      <a:pt x="1" y="1713"/>
                      <a:pt x="495" y="2207"/>
                      <a:pt x="1104" y="2207"/>
                    </a:cubicBezTo>
                    <a:cubicBezTo>
                      <a:pt x="1713" y="2207"/>
                      <a:pt x="2208" y="1713"/>
                      <a:pt x="2208" y="1104"/>
                    </a:cubicBezTo>
                    <a:cubicBezTo>
                      <a:pt x="2208" y="494"/>
                      <a:pt x="1713" y="0"/>
                      <a:pt x="1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3154450" y="3477650"/>
                <a:ext cx="347750" cy="347050"/>
              </a:xfrm>
              <a:custGeom>
                <a:avLst/>
                <a:gdLst/>
                <a:ahLst/>
                <a:cxnLst/>
                <a:rect l="l" t="t" r="r" b="b"/>
                <a:pathLst>
                  <a:path w="13910" h="13882" extrusionOk="0">
                    <a:moveTo>
                      <a:pt x="162" y="0"/>
                    </a:moveTo>
                    <a:cubicBezTo>
                      <a:pt x="124" y="0"/>
                      <a:pt x="86" y="15"/>
                      <a:pt x="57" y="43"/>
                    </a:cubicBezTo>
                    <a:cubicBezTo>
                      <a:pt x="1" y="100"/>
                      <a:pt x="1" y="193"/>
                      <a:pt x="57" y="251"/>
                    </a:cubicBezTo>
                    <a:lnTo>
                      <a:pt x="13645" y="13838"/>
                    </a:lnTo>
                    <a:cubicBezTo>
                      <a:pt x="13674" y="13866"/>
                      <a:pt x="13711" y="13882"/>
                      <a:pt x="13749" y="13882"/>
                    </a:cubicBezTo>
                    <a:cubicBezTo>
                      <a:pt x="13787" y="13882"/>
                      <a:pt x="13824" y="13866"/>
                      <a:pt x="13852" y="13838"/>
                    </a:cubicBezTo>
                    <a:cubicBezTo>
                      <a:pt x="13910" y="13781"/>
                      <a:pt x="13910" y="13687"/>
                      <a:pt x="13852" y="13629"/>
                    </a:cubicBezTo>
                    <a:lnTo>
                      <a:pt x="266" y="43"/>
                    </a:lnTo>
                    <a:cubicBezTo>
                      <a:pt x="237" y="15"/>
                      <a:pt x="199" y="0"/>
                      <a:pt x="1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3483475" y="3806300"/>
                <a:ext cx="63625" cy="29400"/>
              </a:xfrm>
              <a:custGeom>
                <a:avLst/>
                <a:gdLst/>
                <a:ahLst/>
                <a:cxnLst/>
                <a:rect l="l" t="t" r="r" b="b"/>
                <a:pathLst>
                  <a:path w="2545" h="1176" extrusionOk="0">
                    <a:moveTo>
                      <a:pt x="588" y="1"/>
                    </a:moveTo>
                    <a:cubicBezTo>
                      <a:pt x="263" y="1"/>
                      <a:pt x="1" y="264"/>
                      <a:pt x="1" y="589"/>
                    </a:cubicBezTo>
                    <a:cubicBezTo>
                      <a:pt x="1" y="913"/>
                      <a:pt x="263" y="1176"/>
                      <a:pt x="588" y="1176"/>
                    </a:cubicBezTo>
                    <a:lnTo>
                      <a:pt x="1957" y="1176"/>
                    </a:lnTo>
                    <a:cubicBezTo>
                      <a:pt x="2283" y="1176"/>
                      <a:pt x="2545" y="913"/>
                      <a:pt x="2545" y="589"/>
                    </a:cubicBezTo>
                    <a:cubicBezTo>
                      <a:pt x="2545" y="264"/>
                      <a:pt x="2283"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3605675" y="3806300"/>
                <a:ext cx="271225" cy="29400"/>
              </a:xfrm>
              <a:custGeom>
                <a:avLst/>
                <a:gdLst/>
                <a:ahLst/>
                <a:cxnLst/>
                <a:rect l="l" t="t" r="r" b="b"/>
                <a:pathLst>
                  <a:path w="10849" h="1176" extrusionOk="0">
                    <a:moveTo>
                      <a:pt x="587" y="1"/>
                    </a:moveTo>
                    <a:cubicBezTo>
                      <a:pt x="264" y="1"/>
                      <a:pt x="0" y="264"/>
                      <a:pt x="0" y="589"/>
                    </a:cubicBezTo>
                    <a:cubicBezTo>
                      <a:pt x="0" y="913"/>
                      <a:pt x="264" y="1176"/>
                      <a:pt x="587" y="1176"/>
                    </a:cubicBezTo>
                    <a:lnTo>
                      <a:pt x="3666" y="1176"/>
                    </a:lnTo>
                    <a:cubicBezTo>
                      <a:pt x="3990" y="1176"/>
                      <a:pt x="4253" y="913"/>
                      <a:pt x="4253" y="589"/>
                    </a:cubicBezTo>
                    <a:cubicBezTo>
                      <a:pt x="4253" y="264"/>
                      <a:pt x="3990" y="1"/>
                      <a:pt x="3666" y="1"/>
                    </a:cubicBezTo>
                    <a:close/>
                    <a:moveTo>
                      <a:pt x="7184" y="1"/>
                    </a:moveTo>
                    <a:cubicBezTo>
                      <a:pt x="6859" y="1"/>
                      <a:pt x="6597" y="264"/>
                      <a:pt x="6597" y="589"/>
                    </a:cubicBezTo>
                    <a:cubicBezTo>
                      <a:pt x="6597" y="913"/>
                      <a:pt x="6859" y="1176"/>
                      <a:pt x="7184" y="1176"/>
                    </a:cubicBezTo>
                    <a:lnTo>
                      <a:pt x="10262" y="1176"/>
                    </a:lnTo>
                    <a:cubicBezTo>
                      <a:pt x="10587" y="1176"/>
                      <a:pt x="10849" y="913"/>
                      <a:pt x="10849" y="589"/>
                    </a:cubicBezTo>
                    <a:cubicBezTo>
                      <a:pt x="10849" y="264"/>
                      <a:pt x="10587" y="1"/>
                      <a:pt x="102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3935475" y="3806300"/>
                <a:ext cx="63625" cy="29400"/>
              </a:xfrm>
              <a:custGeom>
                <a:avLst/>
                <a:gdLst/>
                <a:ahLst/>
                <a:cxnLst/>
                <a:rect l="l" t="t" r="r" b="b"/>
                <a:pathLst>
                  <a:path w="2545" h="1176" extrusionOk="0">
                    <a:moveTo>
                      <a:pt x="588" y="1"/>
                    </a:moveTo>
                    <a:cubicBezTo>
                      <a:pt x="263" y="1"/>
                      <a:pt x="1" y="264"/>
                      <a:pt x="1" y="589"/>
                    </a:cubicBezTo>
                    <a:cubicBezTo>
                      <a:pt x="1" y="913"/>
                      <a:pt x="264" y="1176"/>
                      <a:pt x="588" y="1176"/>
                    </a:cubicBezTo>
                    <a:lnTo>
                      <a:pt x="1958" y="1176"/>
                    </a:lnTo>
                    <a:cubicBezTo>
                      <a:pt x="2282" y="1176"/>
                      <a:pt x="2545" y="913"/>
                      <a:pt x="2545" y="589"/>
                    </a:cubicBezTo>
                    <a:cubicBezTo>
                      <a:pt x="2545" y="264"/>
                      <a:pt x="2283" y="1"/>
                      <a:pt x="1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3109550" y="3432375"/>
                <a:ext cx="97875" cy="97875"/>
              </a:xfrm>
              <a:custGeom>
                <a:avLst/>
                <a:gdLst/>
                <a:ahLst/>
                <a:cxnLst/>
                <a:rect l="l" t="t" r="r" b="b"/>
                <a:pathLst>
                  <a:path w="3915" h="3915" extrusionOk="0">
                    <a:moveTo>
                      <a:pt x="1958" y="1"/>
                    </a:moveTo>
                    <a:cubicBezTo>
                      <a:pt x="877" y="1"/>
                      <a:pt x="1" y="877"/>
                      <a:pt x="1" y="1958"/>
                    </a:cubicBezTo>
                    <a:cubicBezTo>
                      <a:pt x="1" y="3038"/>
                      <a:pt x="877" y="3915"/>
                      <a:pt x="1958" y="3915"/>
                    </a:cubicBezTo>
                    <a:cubicBezTo>
                      <a:pt x="3039" y="3915"/>
                      <a:pt x="3914" y="3038"/>
                      <a:pt x="3914" y="1958"/>
                    </a:cubicBezTo>
                    <a:cubicBezTo>
                      <a:pt x="3914" y="877"/>
                      <a:pt x="3039" y="1"/>
                      <a:pt x="1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4183025" y="3772075"/>
                <a:ext cx="97875" cy="97875"/>
              </a:xfrm>
              <a:custGeom>
                <a:avLst/>
                <a:gdLst/>
                <a:ahLst/>
                <a:cxnLst/>
                <a:rect l="l" t="t" r="r" b="b"/>
                <a:pathLst>
                  <a:path w="3915" h="3915" extrusionOk="0">
                    <a:moveTo>
                      <a:pt x="1957" y="1"/>
                    </a:moveTo>
                    <a:cubicBezTo>
                      <a:pt x="877" y="1"/>
                      <a:pt x="1" y="876"/>
                      <a:pt x="1" y="1958"/>
                    </a:cubicBezTo>
                    <a:cubicBezTo>
                      <a:pt x="1" y="3038"/>
                      <a:pt x="877" y="3915"/>
                      <a:pt x="1957" y="3915"/>
                    </a:cubicBezTo>
                    <a:cubicBezTo>
                      <a:pt x="3038" y="3915"/>
                      <a:pt x="3914" y="3038"/>
                      <a:pt x="3914" y="1958"/>
                    </a:cubicBezTo>
                    <a:cubicBezTo>
                      <a:pt x="3914" y="876"/>
                      <a:pt x="3038"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4392475" y="3772075"/>
                <a:ext cx="97850" cy="97875"/>
              </a:xfrm>
              <a:custGeom>
                <a:avLst/>
                <a:gdLst/>
                <a:ahLst/>
                <a:cxnLst/>
                <a:rect l="l" t="t" r="r" b="b"/>
                <a:pathLst>
                  <a:path w="3914" h="3915" extrusionOk="0">
                    <a:moveTo>
                      <a:pt x="1957" y="1"/>
                    </a:moveTo>
                    <a:cubicBezTo>
                      <a:pt x="876" y="1"/>
                      <a:pt x="0" y="876"/>
                      <a:pt x="0" y="1958"/>
                    </a:cubicBezTo>
                    <a:cubicBezTo>
                      <a:pt x="0" y="3038"/>
                      <a:pt x="876" y="3915"/>
                      <a:pt x="1957" y="3915"/>
                    </a:cubicBezTo>
                    <a:cubicBezTo>
                      <a:pt x="3038" y="3915"/>
                      <a:pt x="3914" y="3038"/>
                      <a:pt x="3914" y="1958"/>
                    </a:cubicBezTo>
                    <a:cubicBezTo>
                      <a:pt x="3914" y="876"/>
                      <a:pt x="3038"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3"/>
            <p:cNvGrpSpPr/>
            <p:nvPr/>
          </p:nvGrpSpPr>
          <p:grpSpPr>
            <a:xfrm flipH="1">
              <a:off x="7398975" y="4528925"/>
              <a:ext cx="1031800" cy="150150"/>
              <a:chOff x="3128400" y="1326350"/>
              <a:chExt cx="1031800" cy="150150"/>
            </a:xfrm>
          </p:grpSpPr>
          <p:sp>
            <p:nvSpPr>
              <p:cNvPr id="56" name="Google Shape;56;p3"/>
              <p:cNvSpPr/>
              <p:nvPr/>
            </p:nvSpPr>
            <p:spPr>
              <a:xfrm>
                <a:off x="3128400" y="1326350"/>
                <a:ext cx="110525" cy="150150"/>
              </a:xfrm>
              <a:custGeom>
                <a:avLst/>
                <a:gdLst/>
                <a:ahLst/>
                <a:cxnLst/>
                <a:rect l="l" t="t" r="r" b="b"/>
                <a:pathLst>
                  <a:path w="4421" h="6006" extrusionOk="0">
                    <a:moveTo>
                      <a:pt x="0" y="0"/>
                    </a:moveTo>
                    <a:lnTo>
                      <a:pt x="1793" y="3004"/>
                    </a:lnTo>
                    <a:lnTo>
                      <a:pt x="0" y="6006"/>
                    </a:lnTo>
                    <a:lnTo>
                      <a:pt x="2630" y="6006"/>
                    </a:lnTo>
                    <a:lnTo>
                      <a:pt x="4420"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3312650" y="1326350"/>
                <a:ext cx="110550" cy="150150"/>
              </a:xfrm>
              <a:custGeom>
                <a:avLst/>
                <a:gdLst/>
                <a:ahLst/>
                <a:cxnLst/>
                <a:rect l="l" t="t" r="r" b="b"/>
                <a:pathLst>
                  <a:path w="4422" h="6006" extrusionOk="0">
                    <a:moveTo>
                      <a:pt x="1" y="0"/>
                    </a:moveTo>
                    <a:lnTo>
                      <a:pt x="1793" y="3004"/>
                    </a:lnTo>
                    <a:lnTo>
                      <a:pt x="1" y="6006"/>
                    </a:lnTo>
                    <a:lnTo>
                      <a:pt x="2630" y="6006"/>
                    </a:lnTo>
                    <a:lnTo>
                      <a:pt x="4421"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3496900" y="1326350"/>
                <a:ext cx="110525" cy="150150"/>
              </a:xfrm>
              <a:custGeom>
                <a:avLst/>
                <a:gdLst/>
                <a:ahLst/>
                <a:cxnLst/>
                <a:rect l="l" t="t" r="r" b="b"/>
                <a:pathLst>
                  <a:path w="4421" h="6006" extrusionOk="0">
                    <a:moveTo>
                      <a:pt x="1" y="0"/>
                    </a:moveTo>
                    <a:lnTo>
                      <a:pt x="1791" y="3004"/>
                    </a:lnTo>
                    <a:lnTo>
                      <a:pt x="1" y="6006"/>
                    </a:lnTo>
                    <a:lnTo>
                      <a:pt x="2630" y="6006"/>
                    </a:lnTo>
                    <a:lnTo>
                      <a:pt x="4421"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3681150" y="1326350"/>
                <a:ext cx="110525" cy="150150"/>
              </a:xfrm>
              <a:custGeom>
                <a:avLst/>
                <a:gdLst/>
                <a:ahLst/>
                <a:cxnLst/>
                <a:rect l="l" t="t" r="r" b="b"/>
                <a:pathLst>
                  <a:path w="4421" h="6006" extrusionOk="0">
                    <a:moveTo>
                      <a:pt x="0" y="0"/>
                    </a:moveTo>
                    <a:lnTo>
                      <a:pt x="1791" y="3004"/>
                    </a:lnTo>
                    <a:lnTo>
                      <a:pt x="0" y="6006"/>
                    </a:lnTo>
                    <a:lnTo>
                      <a:pt x="2629" y="6006"/>
                    </a:lnTo>
                    <a:lnTo>
                      <a:pt x="4421" y="3004"/>
                    </a:lnTo>
                    <a:lnTo>
                      <a:pt x="26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3865375" y="1326350"/>
                <a:ext cx="110575" cy="150150"/>
              </a:xfrm>
              <a:custGeom>
                <a:avLst/>
                <a:gdLst/>
                <a:ahLst/>
                <a:cxnLst/>
                <a:rect l="l" t="t" r="r" b="b"/>
                <a:pathLst>
                  <a:path w="4423" h="6006" extrusionOk="0">
                    <a:moveTo>
                      <a:pt x="0" y="0"/>
                    </a:moveTo>
                    <a:lnTo>
                      <a:pt x="1793" y="3004"/>
                    </a:lnTo>
                    <a:lnTo>
                      <a:pt x="0" y="6006"/>
                    </a:lnTo>
                    <a:lnTo>
                      <a:pt x="2630" y="6006"/>
                    </a:lnTo>
                    <a:lnTo>
                      <a:pt x="4423"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4049625" y="1326350"/>
                <a:ext cx="110575" cy="150150"/>
              </a:xfrm>
              <a:custGeom>
                <a:avLst/>
                <a:gdLst/>
                <a:ahLst/>
                <a:cxnLst/>
                <a:rect l="l" t="t" r="r" b="b"/>
                <a:pathLst>
                  <a:path w="4423" h="6006" extrusionOk="0">
                    <a:moveTo>
                      <a:pt x="1" y="0"/>
                    </a:moveTo>
                    <a:lnTo>
                      <a:pt x="1792" y="3004"/>
                    </a:lnTo>
                    <a:lnTo>
                      <a:pt x="1" y="6006"/>
                    </a:lnTo>
                    <a:lnTo>
                      <a:pt x="2631" y="6006"/>
                    </a:lnTo>
                    <a:lnTo>
                      <a:pt x="4422" y="3004"/>
                    </a:lnTo>
                    <a:lnTo>
                      <a:pt x="26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62;p3"/>
          <p:cNvSpPr txBox="1">
            <a:spLocks noGrp="1"/>
          </p:cNvSpPr>
          <p:nvPr>
            <p:ph type="title"/>
          </p:nvPr>
        </p:nvSpPr>
        <p:spPr>
          <a:xfrm>
            <a:off x="3833225" y="2360638"/>
            <a:ext cx="3325500" cy="15195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3" name="Google Shape;63;p3"/>
          <p:cNvSpPr txBox="1">
            <a:spLocks noGrp="1"/>
          </p:cNvSpPr>
          <p:nvPr>
            <p:ph type="title" idx="2" hasCustomPrompt="1"/>
          </p:nvPr>
        </p:nvSpPr>
        <p:spPr>
          <a:xfrm>
            <a:off x="4947275" y="1263238"/>
            <a:ext cx="1097400" cy="1097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4" name="Google Shape;64;p3"/>
          <p:cNvSpPr>
            <a:spLocks noGrp="1"/>
          </p:cNvSpPr>
          <p:nvPr>
            <p:ph type="pic" idx="3"/>
          </p:nvPr>
        </p:nvSpPr>
        <p:spPr>
          <a:xfrm>
            <a:off x="713225" y="539500"/>
            <a:ext cx="2967300" cy="4064400"/>
          </a:xfrm>
          <a:prstGeom prst="roundRect">
            <a:avLst>
              <a:gd name="adj" fmla="val 16667"/>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4">
  <p:cSld name="CUSTOM_10_1_1_1">
    <p:spTree>
      <p:nvGrpSpPr>
        <p:cNvPr id="1" name="Shape 532"/>
        <p:cNvGrpSpPr/>
        <p:nvPr/>
      </p:nvGrpSpPr>
      <p:grpSpPr>
        <a:xfrm>
          <a:off x="0" y="0"/>
          <a:ext cx="0" cy="0"/>
          <a:chOff x="0" y="0"/>
          <a:chExt cx="0" cy="0"/>
        </a:xfrm>
      </p:grpSpPr>
      <p:pic>
        <p:nvPicPr>
          <p:cNvPr id="533" name="Google Shape;533;p21"/>
          <p:cNvPicPr preferRelativeResize="0"/>
          <p:nvPr/>
        </p:nvPicPr>
        <p:blipFill>
          <a:blip r:embed="rId2">
            <a:alphaModFix amt="49000"/>
          </a:blip>
          <a:stretch>
            <a:fillRect/>
          </a:stretch>
        </p:blipFill>
        <p:spPr>
          <a:xfrm>
            <a:off x="-1" y="0"/>
            <a:ext cx="9143998" cy="5143500"/>
          </a:xfrm>
          <a:prstGeom prst="rect">
            <a:avLst/>
          </a:prstGeom>
          <a:noFill/>
          <a:ln>
            <a:noFill/>
          </a:ln>
        </p:spPr>
      </p:pic>
      <p:sp>
        <p:nvSpPr>
          <p:cNvPr id="534" name="Google Shape;534;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535" name="Google Shape;535;p21"/>
          <p:cNvGrpSpPr/>
          <p:nvPr/>
        </p:nvGrpSpPr>
        <p:grpSpPr>
          <a:xfrm>
            <a:off x="94138" y="-288526"/>
            <a:ext cx="8875812" cy="5359201"/>
            <a:chOff x="94138" y="-288526"/>
            <a:chExt cx="8875812" cy="5359201"/>
          </a:xfrm>
        </p:grpSpPr>
        <p:grpSp>
          <p:nvGrpSpPr>
            <p:cNvPr id="536" name="Google Shape;536;p21"/>
            <p:cNvGrpSpPr/>
            <p:nvPr/>
          </p:nvGrpSpPr>
          <p:grpSpPr>
            <a:xfrm rot="10800000">
              <a:off x="7599225" y="4529875"/>
              <a:ext cx="1370725" cy="540800"/>
              <a:chOff x="1442275" y="2891575"/>
              <a:chExt cx="1370725" cy="540800"/>
            </a:xfrm>
          </p:grpSpPr>
          <p:sp>
            <p:nvSpPr>
              <p:cNvPr id="537" name="Google Shape;537;p21"/>
              <p:cNvSpPr/>
              <p:nvPr/>
            </p:nvSpPr>
            <p:spPr>
              <a:xfrm>
                <a:off x="1494900" y="3227975"/>
                <a:ext cx="629300" cy="8500"/>
              </a:xfrm>
              <a:custGeom>
                <a:avLst/>
                <a:gdLst/>
                <a:ahLst/>
                <a:cxnLst/>
                <a:rect l="l" t="t" r="r" b="b"/>
                <a:pathLst>
                  <a:path w="25172" h="340" extrusionOk="0">
                    <a:moveTo>
                      <a:pt x="170" y="0"/>
                    </a:moveTo>
                    <a:cubicBezTo>
                      <a:pt x="76" y="0"/>
                      <a:pt x="1" y="76"/>
                      <a:pt x="1" y="170"/>
                    </a:cubicBezTo>
                    <a:cubicBezTo>
                      <a:pt x="1" y="263"/>
                      <a:pt x="76" y="340"/>
                      <a:pt x="170" y="340"/>
                    </a:cubicBezTo>
                    <a:lnTo>
                      <a:pt x="25003" y="340"/>
                    </a:lnTo>
                    <a:cubicBezTo>
                      <a:pt x="25097" y="340"/>
                      <a:pt x="25171" y="263"/>
                      <a:pt x="25171" y="170"/>
                    </a:cubicBezTo>
                    <a:cubicBezTo>
                      <a:pt x="25171" y="76"/>
                      <a:pt x="25095" y="0"/>
                      <a:pt x="25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1"/>
              <p:cNvSpPr/>
              <p:nvPr/>
            </p:nvSpPr>
            <p:spPr>
              <a:xfrm>
                <a:off x="2087875" y="3200175"/>
                <a:ext cx="64150" cy="64100"/>
              </a:xfrm>
              <a:custGeom>
                <a:avLst/>
                <a:gdLst/>
                <a:ahLst/>
                <a:cxnLst/>
                <a:rect l="l" t="t" r="r" b="b"/>
                <a:pathLst>
                  <a:path w="2566" h="2564" extrusionOk="0">
                    <a:moveTo>
                      <a:pt x="1284" y="0"/>
                    </a:moveTo>
                    <a:cubicBezTo>
                      <a:pt x="576" y="0"/>
                      <a:pt x="3" y="574"/>
                      <a:pt x="3" y="1282"/>
                    </a:cubicBezTo>
                    <a:cubicBezTo>
                      <a:pt x="1" y="1989"/>
                      <a:pt x="576" y="2564"/>
                      <a:pt x="1284" y="2564"/>
                    </a:cubicBezTo>
                    <a:cubicBezTo>
                      <a:pt x="1993" y="2564"/>
                      <a:pt x="2566" y="1990"/>
                      <a:pt x="2566" y="1282"/>
                    </a:cubicBezTo>
                    <a:cubicBezTo>
                      <a:pt x="2566" y="574"/>
                      <a:pt x="1993" y="0"/>
                      <a:pt x="1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1"/>
              <p:cNvSpPr/>
              <p:nvPr/>
            </p:nvSpPr>
            <p:spPr>
              <a:xfrm>
                <a:off x="2599250" y="2944225"/>
                <a:ext cx="185975" cy="8500"/>
              </a:xfrm>
              <a:custGeom>
                <a:avLst/>
                <a:gdLst/>
                <a:ahLst/>
                <a:cxnLst/>
                <a:rect l="l" t="t" r="r" b="b"/>
                <a:pathLst>
                  <a:path w="7439" h="340" extrusionOk="0">
                    <a:moveTo>
                      <a:pt x="171" y="1"/>
                    </a:moveTo>
                    <a:cubicBezTo>
                      <a:pt x="77" y="1"/>
                      <a:pt x="1" y="77"/>
                      <a:pt x="1" y="170"/>
                    </a:cubicBezTo>
                    <a:cubicBezTo>
                      <a:pt x="1" y="264"/>
                      <a:pt x="77" y="340"/>
                      <a:pt x="171" y="340"/>
                    </a:cubicBezTo>
                    <a:lnTo>
                      <a:pt x="7268" y="340"/>
                    </a:lnTo>
                    <a:cubicBezTo>
                      <a:pt x="7362" y="340"/>
                      <a:pt x="7439" y="264"/>
                      <a:pt x="7439" y="170"/>
                    </a:cubicBezTo>
                    <a:cubicBezTo>
                      <a:pt x="7439" y="77"/>
                      <a:pt x="7362" y="1"/>
                      <a:pt x="7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1"/>
              <p:cNvSpPr/>
              <p:nvPr/>
            </p:nvSpPr>
            <p:spPr>
              <a:xfrm>
                <a:off x="2748900" y="2916400"/>
                <a:ext cx="64100" cy="64075"/>
              </a:xfrm>
              <a:custGeom>
                <a:avLst/>
                <a:gdLst/>
                <a:ahLst/>
                <a:cxnLst/>
                <a:rect l="l" t="t" r="r" b="b"/>
                <a:pathLst>
                  <a:path w="2564" h="2563" extrusionOk="0">
                    <a:moveTo>
                      <a:pt x="1282" y="0"/>
                    </a:moveTo>
                    <a:cubicBezTo>
                      <a:pt x="574" y="0"/>
                      <a:pt x="0" y="573"/>
                      <a:pt x="0" y="1281"/>
                    </a:cubicBezTo>
                    <a:cubicBezTo>
                      <a:pt x="0" y="1990"/>
                      <a:pt x="574" y="2563"/>
                      <a:pt x="1282" y="2563"/>
                    </a:cubicBezTo>
                    <a:cubicBezTo>
                      <a:pt x="1990" y="2563"/>
                      <a:pt x="2564" y="1990"/>
                      <a:pt x="2564" y="1281"/>
                    </a:cubicBezTo>
                    <a:cubicBezTo>
                      <a:pt x="2564" y="573"/>
                      <a:pt x="1990" y="0"/>
                      <a:pt x="12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1"/>
              <p:cNvSpPr/>
              <p:nvPr/>
            </p:nvSpPr>
            <p:spPr>
              <a:xfrm>
                <a:off x="1737250" y="2944150"/>
                <a:ext cx="575300" cy="290800"/>
              </a:xfrm>
              <a:custGeom>
                <a:avLst/>
                <a:gdLst/>
                <a:ahLst/>
                <a:cxnLst/>
                <a:rect l="l" t="t" r="r" b="b"/>
                <a:pathLst>
                  <a:path w="23012" h="11632" extrusionOk="0">
                    <a:moveTo>
                      <a:pt x="11558" y="0"/>
                    </a:moveTo>
                    <a:cubicBezTo>
                      <a:pt x="11512" y="0"/>
                      <a:pt x="11470" y="20"/>
                      <a:pt x="11437" y="50"/>
                    </a:cubicBezTo>
                    <a:cubicBezTo>
                      <a:pt x="11437" y="50"/>
                      <a:pt x="8598" y="2885"/>
                      <a:pt x="5758" y="5719"/>
                    </a:cubicBezTo>
                    <a:cubicBezTo>
                      <a:pt x="1" y="11470"/>
                      <a:pt x="1" y="11470"/>
                      <a:pt x="50" y="11586"/>
                    </a:cubicBezTo>
                    <a:lnTo>
                      <a:pt x="213" y="11520"/>
                    </a:lnTo>
                    <a:lnTo>
                      <a:pt x="338" y="11632"/>
                    </a:lnTo>
                    <a:cubicBezTo>
                      <a:pt x="505" y="11444"/>
                      <a:pt x="7767" y="4196"/>
                      <a:pt x="11628" y="341"/>
                    </a:cubicBezTo>
                    <a:lnTo>
                      <a:pt x="22842" y="341"/>
                    </a:lnTo>
                    <a:cubicBezTo>
                      <a:pt x="22935" y="341"/>
                      <a:pt x="23011" y="265"/>
                      <a:pt x="23011" y="170"/>
                    </a:cubicBezTo>
                    <a:cubicBezTo>
                      <a:pt x="23011" y="76"/>
                      <a:pt x="22935" y="0"/>
                      <a:pt x="228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1"/>
              <p:cNvSpPr/>
              <p:nvPr/>
            </p:nvSpPr>
            <p:spPr>
              <a:xfrm>
                <a:off x="2291225" y="2931375"/>
                <a:ext cx="73900" cy="34125"/>
              </a:xfrm>
              <a:custGeom>
                <a:avLst/>
                <a:gdLst/>
                <a:ahLst/>
                <a:cxnLst/>
                <a:rect l="l" t="t" r="r" b="b"/>
                <a:pathLst>
                  <a:path w="2956" h="1365" extrusionOk="0">
                    <a:moveTo>
                      <a:pt x="683" y="0"/>
                    </a:moveTo>
                    <a:cubicBezTo>
                      <a:pt x="306" y="0"/>
                      <a:pt x="1" y="306"/>
                      <a:pt x="1" y="683"/>
                    </a:cubicBezTo>
                    <a:cubicBezTo>
                      <a:pt x="1" y="1059"/>
                      <a:pt x="306" y="1365"/>
                      <a:pt x="683" y="1365"/>
                    </a:cubicBezTo>
                    <a:lnTo>
                      <a:pt x="2274" y="1365"/>
                    </a:lnTo>
                    <a:cubicBezTo>
                      <a:pt x="2650" y="1365"/>
                      <a:pt x="2955" y="1060"/>
                      <a:pt x="2956" y="683"/>
                    </a:cubicBezTo>
                    <a:cubicBezTo>
                      <a:pt x="2956" y="306"/>
                      <a:pt x="2650" y="0"/>
                      <a:pt x="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1"/>
              <p:cNvSpPr/>
              <p:nvPr/>
            </p:nvSpPr>
            <p:spPr>
              <a:xfrm>
                <a:off x="2406000" y="2931375"/>
                <a:ext cx="99775" cy="34125"/>
              </a:xfrm>
              <a:custGeom>
                <a:avLst/>
                <a:gdLst/>
                <a:ahLst/>
                <a:cxnLst/>
                <a:rect l="l" t="t" r="r" b="b"/>
                <a:pathLst>
                  <a:path w="3991" h="1365" extrusionOk="0">
                    <a:moveTo>
                      <a:pt x="684" y="0"/>
                    </a:moveTo>
                    <a:cubicBezTo>
                      <a:pt x="308" y="0"/>
                      <a:pt x="1" y="306"/>
                      <a:pt x="1" y="683"/>
                    </a:cubicBezTo>
                    <a:cubicBezTo>
                      <a:pt x="1" y="1059"/>
                      <a:pt x="308" y="1365"/>
                      <a:pt x="684" y="1365"/>
                    </a:cubicBezTo>
                    <a:lnTo>
                      <a:pt x="3309" y="1365"/>
                    </a:lnTo>
                    <a:cubicBezTo>
                      <a:pt x="3685" y="1365"/>
                      <a:pt x="3991" y="1060"/>
                      <a:pt x="3991" y="683"/>
                    </a:cubicBezTo>
                    <a:cubicBezTo>
                      <a:pt x="3991" y="306"/>
                      <a:pt x="3685" y="0"/>
                      <a:pt x="3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1"/>
              <p:cNvSpPr/>
              <p:nvPr/>
            </p:nvSpPr>
            <p:spPr>
              <a:xfrm>
                <a:off x="2546650" y="2931375"/>
                <a:ext cx="73925" cy="34125"/>
              </a:xfrm>
              <a:custGeom>
                <a:avLst/>
                <a:gdLst/>
                <a:ahLst/>
                <a:cxnLst/>
                <a:rect l="l" t="t" r="r" b="b"/>
                <a:pathLst>
                  <a:path w="2957" h="1365" extrusionOk="0">
                    <a:moveTo>
                      <a:pt x="684" y="0"/>
                    </a:moveTo>
                    <a:cubicBezTo>
                      <a:pt x="306" y="0"/>
                      <a:pt x="1" y="306"/>
                      <a:pt x="1" y="683"/>
                    </a:cubicBezTo>
                    <a:cubicBezTo>
                      <a:pt x="1" y="1059"/>
                      <a:pt x="306" y="1365"/>
                      <a:pt x="684" y="1365"/>
                    </a:cubicBezTo>
                    <a:lnTo>
                      <a:pt x="2275" y="1365"/>
                    </a:lnTo>
                    <a:cubicBezTo>
                      <a:pt x="2651" y="1365"/>
                      <a:pt x="2957" y="1060"/>
                      <a:pt x="2957" y="683"/>
                    </a:cubicBezTo>
                    <a:cubicBezTo>
                      <a:pt x="2957" y="306"/>
                      <a:pt x="2651" y="0"/>
                      <a:pt x="22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1"/>
              <p:cNvSpPr/>
              <p:nvPr/>
            </p:nvSpPr>
            <p:spPr>
              <a:xfrm>
                <a:off x="1906550" y="3227925"/>
                <a:ext cx="563675" cy="151925"/>
              </a:xfrm>
              <a:custGeom>
                <a:avLst/>
                <a:gdLst/>
                <a:ahLst/>
                <a:cxnLst/>
                <a:rect l="l" t="t" r="r" b="b"/>
                <a:pathLst>
                  <a:path w="22547" h="6077" extrusionOk="0">
                    <a:moveTo>
                      <a:pt x="187" y="0"/>
                    </a:moveTo>
                    <a:cubicBezTo>
                      <a:pt x="144" y="0"/>
                      <a:pt x="100" y="17"/>
                      <a:pt x="67" y="50"/>
                    </a:cubicBezTo>
                    <a:cubicBezTo>
                      <a:pt x="1" y="118"/>
                      <a:pt x="1" y="225"/>
                      <a:pt x="67" y="292"/>
                    </a:cubicBezTo>
                    <a:lnTo>
                      <a:pt x="5802" y="6026"/>
                    </a:lnTo>
                    <a:cubicBezTo>
                      <a:pt x="5834" y="6059"/>
                      <a:pt x="5878" y="6076"/>
                      <a:pt x="5922" y="6076"/>
                    </a:cubicBezTo>
                    <a:lnTo>
                      <a:pt x="22376" y="6076"/>
                    </a:lnTo>
                    <a:cubicBezTo>
                      <a:pt x="22471" y="6076"/>
                      <a:pt x="22547" y="5999"/>
                      <a:pt x="22545" y="5904"/>
                    </a:cubicBezTo>
                    <a:cubicBezTo>
                      <a:pt x="22545" y="5811"/>
                      <a:pt x="22469" y="5735"/>
                      <a:pt x="22375" y="5735"/>
                    </a:cubicBezTo>
                    <a:lnTo>
                      <a:pt x="5992" y="5735"/>
                    </a:lnTo>
                    <a:lnTo>
                      <a:pt x="307" y="50"/>
                    </a:lnTo>
                    <a:cubicBezTo>
                      <a:pt x="274" y="17"/>
                      <a:pt x="230" y="0"/>
                      <a:pt x="1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1"/>
              <p:cNvSpPr/>
              <p:nvPr/>
            </p:nvSpPr>
            <p:spPr>
              <a:xfrm>
                <a:off x="2433925" y="3343500"/>
                <a:ext cx="64075" cy="64100"/>
              </a:xfrm>
              <a:custGeom>
                <a:avLst/>
                <a:gdLst/>
                <a:ahLst/>
                <a:cxnLst/>
                <a:rect l="l" t="t" r="r" b="b"/>
                <a:pathLst>
                  <a:path w="2563" h="2564" extrusionOk="0">
                    <a:moveTo>
                      <a:pt x="1281" y="1"/>
                    </a:moveTo>
                    <a:cubicBezTo>
                      <a:pt x="573" y="1"/>
                      <a:pt x="0" y="574"/>
                      <a:pt x="0" y="1283"/>
                    </a:cubicBezTo>
                    <a:cubicBezTo>
                      <a:pt x="0" y="1990"/>
                      <a:pt x="573" y="2563"/>
                      <a:pt x="1281" y="2563"/>
                    </a:cubicBezTo>
                    <a:cubicBezTo>
                      <a:pt x="1990" y="2563"/>
                      <a:pt x="2563" y="1990"/>
                      <a:pt x="2563" y="1283"/>
                    </a:cubicBezTo>
                    <a:cubicBezTo>
                      <a:pt x="2563" y="574"/>
                      <a:pt x="1990" y="1"/>
                      <a:pt x="12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1"/>
              <p:cNvSpPr/>
              <p:nvPr/>
            </p:nvSpPr>
            <p:spPr>
              <a:xfrm>
                <a:off x="1969350" y="2891575"/>
                <a:ext cx="113700" cy="113725"/>
              </a:xfrm>
              <a:custGeom>
                <a:avLst/>
                <a:gdLst/>
                <a:ahLst/>
                <a:cxnLst/>
                <a:rect l="l" t="t" r="r" b="b"/>
                <a:pathLst>
                  <a:path w="4548" h="4549" extrusionOk="0">
                    <a:moveTo>
                      <a:pt x="2274" y="1"/>
                    </a:moveTo>
                    <a:cubicBezTo>
                      <a:pt x="1019" y="1"/>
                      <a:pt x="1" y="1019"/>
                      <a:pt x="1" y="2274"/>
                    </a:cubicBezTo>
                    <a:cubicBezTo>
                      <a:pt x="1" y="3530"/>
                      <a:pt x="1019" y="4548"/>
                      <a:pt x="2274" y="4548"/>
                    </a:cubicBezTo>
                    <a:cubicBezTo>
                      <a:pt x="3530" y="4548"/>
                      <a:pt x="4547" y="3530"/>
                      <a:pt x="4547" y="2274"/>
                    </a:cubicBezTo>
                    <a:cubicBezTo>
                      <a:pt x="4547" y="1019"/>
                      <a:pt x="3530" y="1"/>
                      <a:pt x="2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1"/>
              <p:cNvSpPr/>
              <p:nvPr/>
            </p:nvSpPr>
            <p:spPr>
              <a:xfrm>
                <a:off x="1442275" y="3175350"/>
                <a:ext cx="113725" cy="113725"/>
              </a:xfrm>
              <a:custGeom>
                <a:avLst/>
                <a:gdLst/>
                <a:ahLst/>
                <a:cxnLst/>
                <a:rect l="l" t="t" r="r" b="b"/>
                <a:pathLst>
                  <a:path w="4549" h="4549" extrusionOk="0">
                    <a:moveTo>
                      <a:pt x="2275" y="1"/>
                    </a:moveTo>
                    <a:cubicBezTo>
                      <a:pt x="1020" y="1"/>
                      <a:pt x="1" y="1019"/>
                      <a:pt x="1" y="2275"/>
                    </a:cubicBezTo>
                    <a:cubicBezTo>
                      <a:pt x="1" y="3531"/>
                      <a:pt x="1020" y="4548"/>
                      <a:pt x="2275" y="4548"/>
                    </a:cubicBezTo>
                    <a:cubicBezTo>
                      <a:pt x="3531" y="4548"/>
                      <a:pt x="4549" y="3531"/>
                      <a:pt x="4549" y="2275"/>
                    </a:cubicBezTo>
                    <a:cubicBezTo>
                      <a:pt x="4549" y="1019"/>
                      <a:pt x="3531" y="1"/>
                      <a:pt x="22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1"/>
              <p:cNvSpPr/>
              <p:nvPr/>
            </p:nvSpPr>
            <p:spPr>
              <a:xfrm>
                <a:off x="1992225" y="3318725"/>
                <a:ext cx="124775" cy="113650"/>
              </a:xfrm>
              <a:custGeom>
                <a:avLst/>
                <a:gdLst/>
                <a:ahLst/>
                <a:cxnLst/>
                <a:rect l="l" t="t" r="r" b="b"/>
                <a:pathLst>
                  <a:path w="4991" h="4546" extrusionOk="0">
                    <a:moveTo>
                      <a:pt x="2496" y="0"/>
                    </a:moveTo>
                    <a:cubicBezTo>
                      <a:pt x="1914" y="0"/>
                      <a:pt x="1332" y="222"/>
                      <a:pt x="888" y="666"/>
                    </a:cubicBezTo>
                    <a:cubicBezTo>
                      <a:pt x="0" y="1553"/>
                      <a:pt x="0" y="2993"/>
                      <a:pt x="888" y="3880"/>
                    </a:cubicBezTo>
                    <a:cubicBezTo>
                      <a:pt x="1332" y="4324"/>
                      <a:pt x="1914" y="4546"/>
                      <a:pt x="2496" y="4546"/>
                    </a:cubicBezTo>
                    <a:cubicBezTo>
                      <a:pt x="3078" y="4546"/>
                      <a:pt x="3660" y="4324"/>
                      <a:pt x="4103" y="3880"/>
                    </a:cubicBezTo>
                    <a:cubicBezTo>
                      <a:pt x="4990" y="2993"/>
                      <a:pt x="4990" y="1554"/>
                      <a:pt x="4103" y="666"/>
                    </a:cubicBezTo>
                    <a:cubicBezTo>
                      <a:pt x="3660" y="222"/>
                      <a:pt x="3078" y="0"/>
                      <a:pt x="24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1"/>
              <p:cNvSpPr/>
              <p:nvPr/>
            </p:nvSpPr>
            <p:spPr>
              <a:xfrm>
                <a:off x="1685600" y="3175350"/>
                <a:ext cx="113675" cy="113725"/>
              </a:xfrm>
              <a:custGeom>
                <a:avLst/>
                <a:gdLst/>
                <a:ahLst/>
                <a:cxnLst/>
                <a:rect l="l" t="t" r="r" b="b"/>
                <a:pathLst>
                  <a:path w="4547" h="4549" extrusionOk="0">
                    <a:moveTo>
                      <a:pt x="2273" y="1"/>
                    </a:moveTo>
                    <a:cubicBezTo>
                      <a:pt x="1018" y="1"/>
                      <a:pt x="0" y="1019"/>
                      <a:pt x="0" y="2275"/>
                    </a:cubicBezTo>
                    <a:cubicBezTo>
                      <a:pt x="0" y="3531"/>
                      <a:pt x="1018" y="4548"/>
                      <a:pt x="2273" y="4548"/>
                    </a:cubicBezTo>
                    <a:cubicBezTo>
                      <a:pt x="3529" y="4548"/>
                      <a:pt x="4547" y="3531"/>
                      <a:pt x="4547" y="2275"/>
                    </a:cubicBezTo>
                    <a:cubicBezTo>
                      <a:pt x="4547" y="1019"/>
                      <a:pt x="3529" y="1"/>
                      <a:pt x="2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 name="Google Shape;551;p21"/>
            <p:cNvGrpSpPr/>
            <p:nvPr/>
          </p:nvGrpSpPr>
          <p:grpSpPr>
            <a:xfrm rot="5400000" flipH="1">
              <a:off x="-687036" y="492649"/>
              <a:ext cx="2039826" cy="477476"/>
              <a:chOff x="5000750" y="481775"/>
              <a:chExt cx="1329050" cy="311100"/>
            </a:xfrm>
          </p:grpSpPr>
          <p:sp>
            <p:nvSpPr>
              <p:cNvPr id="552" name="Google Shape;552;p21"/>
              <p:cNvSpPr/>
              <p:nvPr/>
            </p:nvSpPr>
            <p:spPr>
              <a:xfrm>
                <a:off x="5026400" y="621850"/>
                <a:ext cx="1303400" cy="147700"/>
              </a:xfrm>
              <a:custGeom>
                <a:avLst/>
                <a:gdLst/>
                <a:ahLst/>
                <a:cxnLst/>
                <a:rect l="l" t="t" r="r" b="b"/>
                <a:pathLst>
                  <a:path w="52136" h="5908" extrusionOk="0">
                    <a:moveTo>
                      <a:pt x="24815" y="0"/>
                    </a:moveTo>
                    <a:lnTo>
                      <a:pt x="19094" y="5721"/>
                    </a:lnTo>
                    <a:lnTo>
                      <a:pt x="1" y="5721"/>
                    </a:lnTo>
                    <a:lnTo>
                      <a:pt x="1" y="5908"/>
                    </a:lnTo>
                    <a:lnTo>
                      <a:pt x="19170" y="5908"/>
                    </a:lnTo>
                    <a:lnTo>
                      <a:pt x="24891" y="186"/>
                    </a:lnTo>
                    <a:lnTo>
                      <a:pt x="52136" y="186"/>
                    </a:lnTo>
                    <a:cubicBezTo>
                      <a:pt x="52090" y="135"/>
                      <a:pt x="52060" y="69"/>
                      <a:pt x="52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1"/>
              <p:cNvSpPr/>
              <p:nvPr/>
            </p:nvSpPr>
            <p:spPr>
              <a:xfrm>
                <a:off x="5161775" y="575150"/>
                <a:ext cx="1109150" cy="147725"/>
              </a:xfrm>
              <a:custGeom>
                <a:avLst/>
                <a:gdLst/>
                <a:ahLst/>
                <a:cxnLst/>
                <a:rect l="l" t="t" r="r" b="b"/>
                <a:pathLst>
                  <a:path w="44366" h="5909" extrusionOk="0">
                    <a:moveTo>
                      <a:pt x="19400" y="1"/>
                    </a:moveTo>
                    <a:lnTo>
                      <a:pt x="13679" y="5722"/>
                    </a:lnTo>
                    <a:lnTo>
                      <a:pt x="1" y="5722"/>
                    </a:lnTo>
                    <a:lnTo>
                      <a:pt x="1" y="5908"/>
                    </a:lnTo>
                    <a:lnTo>
                      <a:pt x="13756" y="5908"/>
                    </a:lnTo>
                    <a:lnTo>
                      <a:pt x="19477" y="188"/>
                    </a:lnTo>
                    <a:lnTo>
                      <a:pt x="44350" y="188"/>
                    </a:lnTo>
                    <a:cubicBezTo>
                      <a:pt x="44343" y="125"/>
                      <a:pt x="44349" y="62"/>
                      <a:pt x="443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1"/>
              <p:cNvSpPr/>
              <p:nvPr/>
            </p:nvSpPr>
            <p:spPr>
              <a:xfrm>
                <a:off x="5270725" y="528425"/>
                <a:ext cx="949350" cy="147725"/>
              </a:xfrm>
              <a:custGeom>
                <a:avLst/>
                <a:gdLst/>
                <a:ahLst/>
                <a:cxnLst/>
                <a:rect l="l" t="t" r="r" b="b"/>
                <a:pathLst>
                  <a:path w="37974" h="5909" extrusionOk="0">
                    <a:moveTo>
                      <a:pt x="15042" y="1"/>
                    </a:moveTo>
                    <a:lnTo>
                      <a:pt x="9321" y="5722"/>
                    </a:lnTo>
                    <a:lnTo>
                      <a:pt x="0" y="5722"/>
                    </a:lnTo>
                    <a:lnTo>
                      <a:pt x="0" y="5908"/>
                    </a:lnTo>
                    <a:lnTo>
                      <a:pt x="9398" y="5908"/>
                    </a:lnTo>
                    <a:lnTo>
                      <a:pt x="15119" y="188"/>
                    </a:lnTo>
                    <a:lnTo>
                      <a:pt x="37974" y="188"/>
                    </a:lnTo>
                    <a:cubicBezTo>
                      <a:pt x="37954" y="128"/>
                      <a:pt x="37949" y="64"/>
                      <a:pt x="37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1"/>
              <p:cNvSpPr/>
              <p:nvPr/>
            </p:nvSpPr>
            <p:spPr>
              <a:xfrm>
                <a:off x="5360950" y="481775"/>
                <a:ext cx="831450" cy="147700"/>
              </a:xfrm>
              <a:custGeom>
                <a:avLst/>
                <a:gdLst/>
                <a:ahLst/>
                <a:cxnLst/>
                <a:rect l="l" t="t" r="r" b="b"/>
                <a:pathLst>
                  <a:path w="33258" h="5908" extrusionOk="0">
                    <a:moveTo>
                      <a:pt x="11433" y="0"/>
                    </a:moveTo>
                    <a:lnTo>
                      <a:pt x="5712" y="5722"/>
                    </a:lnTo>
                    <a:lnTo>
                      <a:pt x="0" y="5722"/>
                    </a:lnTo>
                    <a:lnTo>
                      <a:pt x="0" y="5908"/>
                    </a:lnTo>
                    <a:lnTo>
                      <a:pt x="5789" y="5908"/>
                    </a:lnTo>
                    <a:lnTo>
                      <a:pt x="11510" y="186"/>
                    </a:lnTo>
                    <a:lnTo>
                      <a:pt x="33257" y="186"/>
                    </a:lnTo>
                    <a:cubicBezTo>
                      <a:pt x="33236" y="125"/>
                      <a:pt x="33228" y="61"/>
                      <a:pt x="33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1"/>
              <p:cNvSpPr/>
              <p:nvPr/>
            </p:nvSpPr>
            <p:spPr>
              <a:xfrm>
                <a:off x="5335300" y="601475"/>
                <a:ext cx="51375" cy="51375"/>
              </a:xfrm>
              <a:custGeom>
                <a:avLst/>
                <a:gdLst/>
                <a:ahLst/>
                <a:cxnLst/>
                <a:rect l="l" t="t" r="r" b="b"/>
                <a:pathLst>
                  <a:path w="2055" h="2055" extrusionOk="0">
                    <a:moveTo>
                      <a:pt x="2055" y="1027"/>
                    </a:moveTo>
                    <a:cubicBezTo>
                      <a:pt x="2055" y="1594"/>
                      <a:pt x="1596" y="2055"/>
                      <a:pt x="1027" y="2055"/>
                    </a:cubicBezTo>
                    <a:cubicBezTo>
                      <a:pt x="460" y="2055"/>
                      <a:pt x="0" y="1594"/>
                      <a:pt x="0" y="1027"/>
                    </a:cubicBezTo>
                    <a:cubicBezTo>
                      <a:pt x="0" y="460"/>
                      <a:pt x="459" y="0"/>
                      <a:pt x="1027" y="0"/>
                    </a:cubicBezTo>
                    <a:cubicBezTo>
                      <a:pt x="1594" y="0"/>
                      <a:pt x="2055" y="461"/>
                      <a:pt x="2055" y="10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1"/>
              <p:cNvSpPr/>
              <p:nvPr/>
            </p:nvSpPr>
            <p:spPr>
              <a:xfrm>
                <a:off x="5245025" y="648125"/>
                <a:ext cx="51400" cy="51400"/>
              </a:xfrm>
              <a:custGeom>
                <a:avLst/>
                <a:gdLst/>
                <a:ahLst/>
                <a:cxnLst/>
                <a:rect l="l" t="t" r="r" b="b"/>
                <a:pathLst>
                  <a:path w="2056" h="2056" extrusionOk="0">
                    <a:moveTo>
                      <a:pt x="2055" y="1028"/>
                    </a:moveTo>
                    <a:cubicBezTo>
                      <a:pt x="2055" y="1595"/>
                      <a:pt x="1595" y="2055"/>
                      <a:pt x="1028" y="2055"/>
                    </a:cubicBezTo>
                    <a:cubicBezTo>
                      <a:pt x="459" y="2055"/>
                      <a:pt x="1" y="1594"/>
                      <a:pt x="1" y="1028"/>
                    </a:cubicBezTo>
                    <a:cubicBezTo>
                      <a:pt x="1" y="462"/>
                      <a:pt x="459" y="1"/>
                      <a:pt x="1028" y="1"/>
                    </a:cubicBezTo>
                    <a:cubicBezTo>
                      <a:pt x="1595" y="1"/>
                      <a:pt x="2055" y="462"/>
                      <a:pt x="2055" y="10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1"/>
              <p:cNvSpPr/>
              <p:nvPr/>
            </p:nvSpPr>
            <p:spPr>
              <a:xfrm>
                <a:off x="5134550" y="694825"/>
                <a:ext cx="51400" cy="51400"/>
              </a:xfrm>
              <a:custGeom>
                <a:avLst/>
                <a:gdLst/>
                <a:ahLst/>
                <a:cxnLst/>
                <a:rect l="l" t="t" r="r" b="b"/>
                <a:pathLst>
                  <a:path w="2056" h="2056" extrusionOk="0">
                    <a:moveTo>
                      <a:pt x="2055" y="1028"/>
                    </a:moveTo>
                    <a:cubicBezTo>
                      <a:pt x="2055" y="1594"/>
                      <a:pt x="1594" y="2055"/>
                      <a:pt x="1028" y="2055"/>
                    </a:cubicBezTo>
                    <a:cubicBezTo>
                      <a:pt x="461" y="2055"/>
                      <a:pt x="0" y="1594"/>
                      <a:pt x="0" y="1028"/>
                    </a:cubicBezTo>
                    <a:cubicBezTo>
                      <a:pt x="0" y="461"/>
                      <a:pt x="461" y="0"/>
                      <a:pt x="1028" y="0"/>
                    </a:cubicBezTo>
                    <a:cubicBezTo>
                      <a:pt x="1595" y="0"/>
                      <a:pt x="2055" y="461"/>
                      <a:pt x="2055" y="10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1"/>
              <p:cNvSpPr/>
              <p:nvPr/>
            </p:nvSpPr>
            <p:spPr>
              <a:xfrm>
                <a:off x="5000750" y="741475"/>
                <a:ext cx="51400" cy="51400"/>
              </a:xfrm>
              <a:custGeom>
                <a:avLst/>
                <a:gdLst/>
                <a:ahLst/>
                <a:cxnLst/>
                <a:rect l="l" t="t" r="r" b="b"/>
                <a:pathLst>
                  <a:path w="2056" h="2056" extrusionOk="0">
                    <a:moveTo>
                      <a:pt x="2055" y="1028"/>
                    </a:moveTo>
                    <a:cubicBezTo>
                      <a:pt x="2055" y="1596"/>
                      <a:pt x="1596" y="2056"/>
                      <a:pt x="1028" y="2056"/>
                    </a:cubicBezTo>
                    <a:cubicBezTo>
                      <a:pt x="460" y="2056"/>
                      <a:pt x="0" y="1595"/>
                      <a:pt x="0" y="1028"/>
                    </a:cubicBezTo>
                    <a:cubicBezTo>
                      <a:pt x="0" y="462"/>
                      <a:pt x="460" y="1"/>
                      <a:pt x="1028" y="1"/>
                    </a:cubicBezTo>
                    <a:cubicBezTo>
                      <a:pt x="1596" y="1"/>
                      <a:pt x="2055" y="462"/>
                      <a:pt x="2055" y="10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560"/>
        <p:cNvGrpSpPr/>
        <p:nvPr/>
      </p:nvGrpSpPr>
      <p:grpSpPr>
        <a:xfrm>
          <a:off x="0" y="0"/>
          <a:ext cx="0" cy="0"/>
          <a:chOff x="0" y="0"/>
          <a:chExt cx="0" cy="0"/>
        </a:xfrm>
      </p:grpSpPr>
      <p:pic>
        <p:nvPicPr>
          <p:cNvPr id="561" name="Google Shape;561;p22"/>
          <p:cNvPicPr preferRelativeResize="0"/>
          <p:nvPr/>
        </p:nvPicPr>
        <p:blipFill>
          <a:blip r:embed="rId2">
            <a:alphaModFix amt="51000"/>
          </a:blip>
          <a:stretch>
            <a:fillRect/>
          </a:stretch>
        </p:blipFill>
        <p:spPr>
          <a:xfrm rot="10800000" flipH="1">
            <a:off x="-1" y="0"/>
            <a:ext cx="9143998" cy="5143500"/>
          </a:xfrm>
          <a:prstGeom prst="rect">
            <a:avLst/>
          </a:prstGeom>
          <a:noFill/>
          <a:ln>
            <a:noFill/>
          </a:ln>
        </p:spPr>
      </p:pic>
      <p:sp>
        <p:nvSpPr>
          <p:cNvPr id="562" name="Google Shape;562;p22"/>
          <p:cNvSpPr txBox="1">
            <a:spLocks noGrp="1"/>
          </p:cNvSpPr>
          <p:nvPr>
            <p:ph type="title"/>
          </p:nvPr>
        </p:nvSpPr>
        <p:spPr>
          <a:xfrm>
            <a:off x="1080875" y="584213"/>
            <a:ext cx="44481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63" name="Google Shape;563;p22"/>
          <p:cNvSpPr txBox="1">
            <a:spLocks noGrp="1"/>
          </p:cNvSpPr>
          <p:nvPr>
            <p:ph type="subTitle" idx="1"/>
          </p:nvPr>
        </p:nvSpPr>
        <p:spPr>
          <a:xfrm>
            <a:off x="1080838" y="1764638"/>
            <a:ext cx="4448100" cy="1159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564" name="Google Shape;564;p22"/>
          <p:cNvGrpSpPr/>
          <p:nvPr/>
        </p:nvGrpSpPr>
        <p:grpSpPr>
          <a:xfrm>
            <a:off x="95516" y="-21650"/>
            <a:ext cx="9048484" cy="5201224"/>
            <a:chOff x="95516" y="-21650"/>
            <a:chExt cx="9048484" cy="5201224"/>
          </a:xfrm>
        </p:grpSpPr>
        <p:pic>
          <p:nvPicPr>
            <p:cNvPr id="565" name="Google Shape;565;p22"/>
            <p:cNvPicPr preferRelativeResize="0"/>
            <p:nvPr/>
          </p:nvPicPr>
          <p:blipFill rotWithShape="1">
            <a:blip r:embed="rId3"/>
            <a:srcRect l="16558" r="9944"/>
            <a:stretch>
              <a:fillRect/>
            </a:stretch>
          </p:blipFill>
          <p:spPr>
            <a:xfrm rot="5400000">
              <a:off x="4806950" y="842524"/>
              <a:ext cx="5201224" cy="3472875"/>
            </a:xfrm>
            <a:prstGeom prst="rect">
              <a:avLst/>
            </a:prstGeom>
            <a:noFill/>
            <a:ln>
              <a:noFill/>
            </a:ln>
          </p:spPr>
        </p:pic>
        <p:grpSp>
          <p:nvGrpSpPr>
            <p:cNvPr id="566" name="Google Shape;566;p22"/>
            <p:cNvGrpSpPr/>
            <p:nvPr/>
          </p:nvGrpSpPr>
          <p:grpSpPr>
            <a:xfrm rot="-5400000">
              <a:off x="-801955" y="3168606"/>
              <a:ext cx="2333330" cy="538387"/>
              <a:chOff x="1492450" y="1911750"/>
              <a:chExt cx="2360475" cy="544650"/>
            </a:xfrm>
          </p:grpSpPr>
          <p:sp>
            <p:nvSpPr>
              <p:cNvPr id="567" name="Google Shape;567;p22"/>
              <p:cNvSpPr/>
              <p:nvPr/>
            </p:nvSpPr>
            <p:spPr>
              <a:xfrm>
                <a:off x="3086750" y="2015325"/>
                <a:ext cx="154050" cy="4100"/>
              </a:xfrm>
              <a:custGeom>
                <a:avLst/>
                <a:gdLst/>
                <a:ahLst/>
                <a:cxnLst/>
                <a:rect l="l" t="t" r="r" b="b"/>
                <a:pathLst>
                  <a:path w="6162" h="164" extrusionOk="0">
                    <a:moveTo>
                      <a:pt x="82" y="0"/>
                    </a:moveTo>
                    <a:cubicBezTo>
                      <a:pt x="36" y="0"/>
                      <a:pt x="1" y="37"/>
                      <a:pt x="1" y="82"/>
                    </a:cubicBezTo>
                    <a:cubicBezTo>
                      <a:pt x="1" y="126"/>
                      <a:pt x="36" y="163"/>
                      <a:pt x="82" y="163"/>
                    </a:cubicBezTo>
                    <a:lnTo>
                      <a:pt x="6080" y="163"/>
                    </a:lnTo>
                    <a:cubicBezTo>
                      <a:pt x="6127" y="163"/>
                      <a:pt x="6161" y="126"/>
                      <a:pt x="6161" y="82"/>
                    </a:cubicBezTo>
                    <a:cubicBezTo>
                      <a:pt x="6161" y="37"/>
                      <a:pt x="6124" y="0"/>
                      <a:pt x="6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2"/>
              <p:cNvSpPr/>
              <p:nvPr/>
            </p:nvSpPr>
            <p:spPr>
              <a:xfrm>
                <a:off x="32233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8" y="1234"/>
                      <a:pt x="1234" y="957"/>
                      <a:pt x="1234" y="617"/>
                    </a:cubicBezTo>
                    <a:cubicBezTo>
                      <a:pt x="1234" y="277"/>
                      <a:pt x="958"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2"/>
              <p:cNvSpPr/>
              <p:nvPr/>
            </p:nvSpPr>
            <p:spPr>
              <a:xfrm>
                <a:off x="2679100" y="2009100"/>
                <a:ext cx="35625" cy="16475"/>
              </a:xfrm>
              <a:custGeom>
                <a:avLst/>
                <a:gdLst/>
                <a:ahLst/>
                <a:cxnLst/>
                <a:rect l="l" t="t" r="r" b="b"/>
                <a:pathLst>
                  <a:path w="1425" h="659" extrusionOk="0">
                    <a:moveTo>
                      <a:pt x="329" y="0"/>
                    </a:moveTo>
                    <a:cubicBezTo>
                      <a:pt x="147" y="0"/>
                      <a:pt x="1" y="147"/>
                      <a:pt x="1" y="330"/>
                    </a:cubicBezTo>
                    <a:cubicBezTo>
                      <a:pt x="1" y="511"/>
                      <a:pt x="148" y="658"/>
                      <a:pt x="329" y="658"/>
                    </a:cubicBezTo>
                    <a:lnTo>
                      <a:pt x="1095" y="658"/>
                    </a:lnTo>
                    <a:cubicBezTo>
                      <a:pt x="1277" y="658"/>
                      <a:pt x="1425" y="511"/>
                      <a:pt x="1425" y="330"/>
                    </a:cubicBezTo>
                    <a:cubicBezTo>
                      <a:pt x="1425" y="147"/>
                      <a:pt x="1277"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2"/>
              <p:cNvSpPr/>
              <p:nvPr/>
            </p:nvSpPr>
            <p:spPr>
              <a:xfrm>
                <a:off x="2740975" y="2009100"/>
                <a:ext cx="294175" cy="16475"/>
              </a:xfrm>
              <a:custGeom>
                <a:avLst/>
                <a:gdLst/>
                <a:ahLst/>
                <a:cxnLst/>
                <a:rect l="l" t="t" r="r" b="b"/>
                <a:pathLst>
                  <a:path w="11767" h="659" extrusionOk="0">
                    <a:moveTo>
                      <a:pt x="330" y="0"/>
                    </a:moveTo>
                    <a:cubicBezTo>
                      <a:pt x="148" y="0"/>
                      <a:pt x="1" y="147"/>
                      <a:pt x="1" y="330"/>
                    </a:cubicBezTo>
                    <a:cubicBezTo>
                      <a:pt x="1" y="511"/>
                      <a:pt x="150" y="658"/>
                      <a:pt x="330" y="658"/>
                    </a:cubicBezTo>
                    <a:lnTo>
                      <a:pt x="1825" y="658"/>
                    </a:lnTo>
                    <a:cubicBezTo>
                      <a:pt x="2006" y="658"/>
                      <a:pt x="2154" y="511"/>
                      <a:pt x="2154" y="330"/>
                    </a:cubicBezTo>
                    <a:cubicBezTo>
                      <a:pt x="2154" y="147"/>
                      <a:pt x="2006" y="0"/>
                      <a:pt x="1825" y="0"/>
                    </a:cubicBezTo>
                    <a:close/>
                    <a:moveTo>
                      <a:pt x="3534" y="0"/>
                    </a:moveTo>
                    <a:cubicBezTo>
                      <a:pt x="3353" y="0"/>
                      <a:pt x="3206" y="147"/>
                      <a:pt x="3206" y="330"/>
                    </a:cubicBezTo>
                    <a:cubicBezTo>
                      <a:pt x="3206" y="511"/>
                      <a:pt x="3354" y="658"/>
                      <a:pt x="3534" y="658"/>
                    </a:cubicBezTo>
                    <a:lnTo>
                      <a:pt x="5029" y="658"/>
                    </a:lnTo>
                    <a:cubicBezTo>
                      <a:pt x="5211" y="658"/>
                      <a:pt x="5358" y="511"/>
                      <a:pt x="5358" y="330"/>
                    </a:cubicBezTo>
                    <a:cubicBezTo>
                      <a:pt x="5358" y="147"/>
                      <a:pt x="5211" y="0"/>
                      <a:pt x="5029" y="0"/>
                    </a:cubicBezTo>
                    <a:close/>
                    <a:moveTo>
                      <a:pt x="6739" y="0"/>
                    </a:moveTo>
                    <a:cubicBezTo>
                      <a:pt x="6556" y="0"/>
                      <a:pt x="6410" y="147"/>
                      <a:pt x="6410" y="330"/>
                    </a:cubicBezTo>
                    <a:cubicBezTo>
                      <a:pt x="6410" y="511"/>
                      <a:pt x="6558" y="658"/>
                      <a:pt x="6739" y="658"/>
                    </a:cubicBezTo>
                    <a:lnTo>
                      <a:pt x="8234" y="658"/>
                    </a:lnTo>
                    <a:cubicBezTo>
                      <a:pt x="8414" y="658"/>
                      <a:pt x="8562" y="511"/>
                      <a:pt x="8562" y="330"/>
                    </a:cubicBezTo>
                    <a:cubicBezTo>
                      <a:pt x="8562" y="147"/>
                      <a:pt x="8414" y="0"/>
                      <a:pt x="8234" y="0"/>
                    </a:cubicBezTo>
                    <a:close/>
                    <a:moveTo>
                      <a:pt x="9942" y="0"/>
                    </a:moveTo>
                    <a:cubicBezTo>
                      <a:pt x="9760" y="0"/>
                      <a:pt x="9613" y="147"/>
                      <a:pt x="9613" y="330"/>
                    </a:cubicBezTo>
                    <a:cubicBezTo>
                      <a:pt x="9613" y="511"/>
                      <a:pt x="9761" y="658"/>
                      <a:pt x="9942" y="658"/>
                    </a:cubicBezTo>
                    <a:lnTo>
                      <a:pt x="11437" y="658"/>
                    </a:lnTo>
                    <a:cubicBezTo>
                      <a:pt x="11619" y="658"/>
                      <a:pt x="11766" y="511"/>
                      <a:pt x="11766" y="330"/>
                    </a:cubicBezTo>
                    <a:cubicBezTo>
                      <a:pt x="11766" y="147"/>
                      <a:pt x="11617"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2"/>
              <p:cNvSpPr/>
              <p:nvPr/>
            </p:nvSpPr>
            <p:spPr>
              <a:xfrm>
                <a:off x="3061400" y="2009100"/>
                <a:ext cx="35625" cy="16475"/>
              </a:xfrm>
              <a:custGeom>
                <a:avLst/>
                <a:gdLst/>
                <a:ahLst/>
                <a:cxnLst/>
                <a:rect l="l" t="t" r="r" b="b"/>
                <a:pathLst>
                  <a:path w="1425" h="659" extrusionOk="0">
                    <a:moveTo>
                      <a:pt x="330" y="0"/>
                    </a:moveTo>
                    <a:cubicBezTo>
                      <a:pt x="147" y="0"/>
                      <a:pt x="0" y="147"/>
                      <a:pt x="0" y="330"/>
                    </a:cubicBezTo>
                    <a:cubicBezTo>
                      <a:pt x="0" y="511"/>
                      <a:pt x="148" y="658"/>
                      <a:pt x="330" y="658"/>
                    </a:cubicBezTo>
                    <a:lnTo>
                      <a:pt x="1096" y="658"/>
                    </a:lnTo>
                    <a:cubicBezTo>
                      <a:pt x="1278" y="658"/>
                      <a:pt x="1424" y="511"/>
                      <a:pt x="1424" y="330"/>
                    </a:cubicBezTo>
                    <a:cubicBezTo>
                      <a:pt x="1424" y="147"/>
                      <a:pt x="1277"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2"/>
              <p:cNvSpPr/>
              <p:nvPr/>
            </p:nvSpPr>
            <p:spPr>
              <a:xfrm>
                <a:off x="1520225" y="2015300"/>
                <a:ext cx="1169125" cy="235550"/>
              </a:xfrm>
              <a:custGeom>
                <a:avLst/>
                <a:gdLst/>
                <a:ahLst/>
                <a:cxnLst/>
                <a:rect l="l" t="t" r="r" b="b"/>
                <a:pathLst>
                  <a:path w="46765" h="9422" extrusionOk="0">
                    <a:moveTo>
                      <a:pt x="9349" y="0"/>
                    </a:moveTo>
                    <a:cubicBezTo>
                      <a:pt x="9328" y="0"/>
                      <a:pt x="9306" y="9"/>
                      <a:pt x="9291" y="24"/>
                    </a:cubicBezTo>
                    <a:lnTo>
                      <a:pt x="34" y="9281"/>
                    </a:lnTo>
                    <a:cubicBezTo>
                      <a:pt x="1" y="9313"/>
                      <a:pt x="1" y="9365"/>
                      <a:pt x="34" y="9397"/>
                    </a:cubicBezTo>
                    <a:cubicBezTo>
                      <a:pt x="50" y="9413"/>
                      <a:pt x="70" y="9421"/>
                      <a:pt x="92" y="9421"/>
                    </a:cubicBezTo>
                    <a:cubicBezTo>
                      <a:pt x="114" y="9421"/>
                      <a:pt x="135" y="9414"/>
                      <a:pt x="152" y="9395"/>
                    </a:cubicBezTo>
                    <a:lnTo>
                      <a:pt x="9384" y="163"/>
                    </a:lnTo>
                    <a:lnTo>
                      <a:pt x="46683" y="163"/>
                    </a:lnTo>
                    <a:cubicBezTo>
                      <a:pt x="46727" y="163"/>
                      <a:pt x="46764" y="126"/>
                      <a:pt x="46764" y="82"/>
                    </a:cubicBezTo>
                    <a:cubicBezTo>
                      <a:pt x="46764" y="36"/>
                      <a:pt x="46727" y="0"/>
                      <a:pt x="466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2"/>
              <p:cNvSpPr/>
              <p:nvPr/>
            </p:nvSpPr>
            <p:spPr>
              <a:xfrm>
                <a:off x="2102650" y="1925075"/>
                <a:ext cx="175350" cy="94350"/>
              </a:xfrm>
              <a:custGeom>
                <a:avLst/>
                <a:gdLst/>
                <a:ahLst/>
                <a:cxnLst/>
                <a:rect l="l" t="t" r="r" b="b"/>
                <a:pathLst>
                  <a:path w="7014" h="3774" extrusionOk="0">
                    <a:moveTo>
                      <a:pt x="3699" y="1"/>
                    </a:moveTo>
                    <a:cubicBezTo>
                      <a:pt x="3677" y="1"/>
                      <a:pt x="3655" y="11"/>
                      <a:pt x="3641" y="25"/>
                    </a:cubicBezTo>
                    <a:lnTo>
                      <a:pt x="33" y="3633"/>
                    </a:lnTo>
                    <a:cubicBezTo>
                      <a:pt x="0" y="3665"/>
                      <a:pt x="0" y="3717"/>
                      <a:pt x="33" y="3748"/>
                    </a:cubicBezTo>
                    <a:cubicBezTo>
                      <a:pt x="49" y="3765"/>
                      <a:pt x="70" y="3773"/>
                      <a:pt x="92" y="3773"/>
                    </a:cubicBezTo>
                    <a:cubicBezTo>
                      <a:pt x="113" y="3773"/>
                      <a:pt x="133" y="3766"/>
                      <a:pt x="149" y="3747"/>
                    </a:cubicBezTo>
                    <a:lnTo>
                      <a:pt x="3734" y="164"/>
                    </a:lnTo>
                    <a:lnTo>
                      <a:pt x="6932" y="164"/>
                    </a:lnTo>
                    <a:cubicBezTo>
                      <a:pt x="6976" y="164"/>
                      <a:pt x="7013" y="127"/>
                      <a:pt x="7013" y="82"/>
                    </a:cubicBezTo>
                    <a:cubicBezTo>
                      <a:pt x="7013" y="38"/>
                      <a:pt x="6976"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2"/>
              <p:cNvSpPr/>
              <p:nvPr/>
            </p:nvSpPr>
            <p:spPr>
              <a:xfrm>
                <a:off x="2260500" y="1911750"/>
                <a:ext cx="30900" cy="30875"/>
              </a:xfrm>
              <a:custGeom>
                <a:avLst/>
                <a:gdLst/>
                <a:ahLst/>
                <a:cxnLst/>
                <a:rect l="l" t="t" r="r" b="b"/>
                <a:pathLst>
                  <a:path w="1236" h="1235" extrusionOk="0">
                    <a:moveTo>
                      <a:pt x="618" y="0"/>
                    </a:moveTo>
                    <a:cubicBezTo>
                      <a:pt x="278" y="0"/>
                      <a:pt x="0" y="276"/>
                      <a:pt x="0" y="617"/>
                    </a:cubicBezTo>
                    <a:cubicBezTo>
                      <a:pt x="0" y="958"/>
                      <a:pt x="278" y="1234"/>
                      <a:pt x="618" y="1234"/>
                    </a:cubicBezTo>
                    <a:cubicBezTo>
                      <a:pt x="958" y="1234"/>
                      <a:pt x="1235" y="958"/>
                      <a:pt x="1235" y="617"/>
                    </a:cubicBezTo>
                    <a:cubicBezTo>
                      <a:pt x="1235" y="276"/>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2"/>
              <p:cNvSpPr/>
              <p:nvPr/>
            </p:nvSpPr>
            <p:spPr>
              <a:xfrm>
                <a:off x="2538650" y="2015275"/>
                <a:ext cx="461325" cy="131575"/>
              </a:xfrm>
              <a:custGeom>
                <a:avLst/>
                <a:gdLst/>
                <a:ahLst/>
                <a:cxnLst/>
                <a:rect l="l" t="t" r="r" b="b"/>
                <a:pathLst>
                  <a:path w="18453" h="5263" extrusionOk="0">
                    <a:moveTo>
                      <a:pt x="91" y="1"/>
                    </a:moveTo>
                    <a:cubicBezTo>
                      <a:pt x="70" y="1"/>
                      <a:pt x="49" y="9"/>
                      <a:pt x="33" y="25"/>
                    </a:cubicBezTo>
                    <a:cubicBezTo>
                      <a:pt x="0" y="57"/>
                      <a:pt x="0" y="109"/>
                      <a:pt x="33" y="140"/>
                    </a:cubicBezTo>
                    <a:lnTo>
                      <a:pt x="5130" y="5238"/>
                    </a:lnTo>
                    <a:cubicBezTo>
                      <a:pt x="5147" y="5254"/>
                      <a:pt x="5167" y="5263"/>
                      <a:pt x="5189" y="5263"/>
                    </a:cubicBezTo>
                    <a:lnTo>
                      <a:pt x="18372" y="5263"/>
                    </a:lnTo>
                    <a:cubicBezTo>
                      <a:pt x="18419" y="5263"/>
                      <a:pt x="18452" y="5225"/>
                      <a:pt x="18452" y="5180"/>
                    </a:cubicBezTo>
                    <a:cubicBezTo>
                      <a:pt x="18452" y="5135"/>
                      <a:pt x="18415" y="5099"/>
                      <a:pt x="18371" y="5099"/>
                    </a:cubicBezTo>
                    <a:lnTo>
                      <a:pt x="5222" y="5099"/>
                    </a:lnTo>
                    <a:lnTo>
                      <a:pt x="148" y="25"/>
                    </a:lnTo>
                    <a:cubicBezTo>
                      <a:pt x="133" y="9"/>
                      <a:pt x="112" y="1"/>
                      <a:pt x="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2"/>
              <p:cNvSpPr/>
              <p:nvPr/>
            </p:nvSpPr>
            <p:spPr>
              <a:xfrm>
                <a:off x="2982525" y="2129350"/>
                <a:ext cx="30875" cy="30875"/>
              </a:xfrm>
              <a:custGeom>
                <a:avLst/>
                <a:gdLst/>
                <a:ahLst/>
                <a:cxnLst/>
                <a:rect l="l" t="t" r="r" b="b"/>
                <a:pathLst>
                  <a:path w="1235" h="1235" extrusionOk="0">
                    <a:moveTo>
                      <a:pt x="617" y="1"/>
                    </a:moveTo>
                    <a:cubicBezTo>
                      <a:pt x="277" y="1"/>
                      <a:pt x="0" y="277"/>
                      <a:pt x="0" y="618"/>
                    </a:cubicBezTo>
                    <a:cubicBezTo>
                      <a:pt x="0" y="959"/>
                      <a:pt x="277" y="1235"/>
                      <a:pt x="617" y="1235"/>
                    </a:cubicBezTo>
                    <a:cubicBezTo>
                      <a:pt x="957" y="1235"/>
                      <a:pt x="1234" y="959"/>
                      <a:pt x="1234" y="618"/>
                    </a:cubicBezTo>
                    <a:cubicBezTo>
                      <a:pt x="1234" y="277"/>
                      <a:pt x="957" y="1"/>
                      <a:pt x="6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2"/>
              <p:cNvSpPr/>
              <p:nvPr/>
            </p:nvSpPr>
            <p:spPr>
              <a:xfrm>
                <a:off x="1997625" y="2015300"/>
                <a:ext cx="1841950" cy="415750"/>
              </a:xfrm>
              <a:custGeom>
                <a:avLst/>
                <a:gdLst/>
                <a:ahLst/>
                <a:cxnLst/>
                <a:rect l="l" t="t" r="r" b="b"/>
                <a:pathLst>
                  <a:path w="73678" h="16630" extrusionOk="0">
                    <a:moveTo>
                      <a:pt x="92" y="0"/>
                    </a:moveTo>
                    <a:cubicBezTo>
                      <a:pt x="71" y="0"/>
                      <a:pt x="50" y="8"/>
                      <a:pt x="33" y="24"/>
                    </a:cubicBezTo>
                    <a:cubicBezTo>
                      <a:pt x="1" y="56"/>
                      <a:pt x="1" y="108"/>
                      <a:pt x="33" y="139"/>
                    </a:cubicBezTo>
                    <a:lnTo>
                      <a:pt x="16498" y="16605"/>
                    </a:lnTo>
                    <a:cubicBezTo>
                      <a:pt x="16514" y="16621"/>
                      <a:pt x="16535" y="16629"/>
                      <a:pt x="16557" y="16629"/>
                    </a:cubicBezTo>
                    <a:lnTo>
                      <a:pt x="73595" y="16629"/>
                    </a:lnTo>
                    <a:cubicBezTo>
                      <a:pt x="73641" y="16629"/>
                      <a:pt x="73677" y="16592"/>
                      <a:pt x="73676" y="16548"/>
                    </a:cubicBezTo>
                    <a:cubicBezTo>
                      <a:pt x="73676" y="16503"/>
                      <a:pt x="73639" y="16466"/>
                      <a:pt x="73595" y="16466"/>
                    </a:cubicBezTo>
                    <a:lnTo>
                      <a:pt x="16590" y="16466"/>
                    </a:lnTo>
                    <a:lnTo>
                      <a:pt x="148" y="24"/>
                    </a:lnTo>
                    <a:cubicBezTo>
                      <a:pt x="133" y="8"/>
                      <a:pt x="112"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2"/>
              <p:cNvSpPr/>
              <p:nvPr/>
            </p:nvSpPr>
            <p:spPr>
              <a:xfrm>
                <a:off x="3822050" y="2413550"/>
                <a:ext cx="30875" cy="30850"/>
              </a:xfrm>
              <a:custGeom>
                <a:avLst/>
                <a:gdLst/>
                <a:ahLst/>
                <a:cxnLst/>
                <a:rect l="l" t="t" r="r" b="b"/>
                <a:pathLst>
                  <a:path w="1235" h="1234" extrusionOk="0">
                    <a:moveTo>
                      <a:pt x="618" y="0"/>
                    </a:moveTo>
                    <a:cubicBezTo>
                      <a:pt x="277" y="0"/>
                      <a:pt x="0" y="277"/>
                      <a:pt x="0" y="618"/>
                    </a:cubicBezTo>
                    <a:cubicBezTo>
                      <a:pt x="0" y="958"/>
                      <a:pt x="277" y="1234"/>
                      <a:pt x="618" y="1234"/>
                    </a:cubicBezTo>
                    <a:cubicBezTo>
                      <a:pt x="958" y="1234"/>
                      <a:pt x="1234" y="958"/>
                      <a:pt x="1234" y="618"/>
                    </a:cubicBezTo>
                    <a:cubicBezTo>
                      <a:pt x="1234" y="277"/>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2"/>
              <p:cNvSpPr/>
              <p:nvPr/>
            </p:nvSpPr>
            <p:spPr>
              <a:xfrm>
                <a:off x="2220000" y="2015325"/>
                <a:ext cx="10525" cy="4100"/>
              </a:xfrm>
              <a:custGeom>
                <a:avLst/>
                <a:gdLst/>
                <a:ahLst/>
                <a:cxnLst/>
                <a:rect l="l" t="t" r="r" b="b"/>
                <a:pathLst>
                  <a:path w="421" h="164" extrusionOk="0">
                    <a:moveTo>
                      <a:pt x="82" y="0"/>
                    </a:moveTo>
                    <a:cubicBezTo>
                      <a:pt x="38" y="0"/>
                      <a:pt x="1" y="37"/>
                      <a:pt x="1" y="82"/>
                    </a:cubicBezTo>
                    <a:cubicBezTo>
                      <a:pt x="1" y="126"/>
                      <a:pt x="38" y="163"/>
                      <a:pt x="82" y="163"/>
                    </a:cubicBezTo>
                    <a:lnTo>
                      <a:pt x="339" y="163"/>
                    </a:lnTo>
                    <a:cubicBezTo>
                      <a:pt x="384" y="163"/>
                      <a:pt x="420" y="126"/>
                      <a:pt x="420" y="82"/>
                    </a:cubicBezTo>
                    <a:cubicBezTo>
                      <a:pt x="420" y="37"/>
                      <a:pt x="383" y="0"/>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2"/>
              <p:cNvSpPr/>
              <p:nvPr/>
            </p:nvSpPr>
            <p:spPr>
              <a:xfrm>
                <a:off x="2213025" y="2001950"/>
                <a:ext cx="30875" cy="30875"/>
              </a:xfrm>
              <a:custGeom>
                <a:avLst/>
                <a:gdLst/>
                <a:ahLst/>
                <a:cxnLst/>
                <a:rect l="l" t="t" r="r" b="b"/>
                <a:pathLst>
                  <a:path w="1235" h="1235" extrusionOk="0">
                    <a:moveTo>
                      <a:pt x="618" y="0"/>
                    </a:moveTo>
                    <a:cubicBezTo>
                      <a:pt x="276" y="0"/>
                      <a:pt x="0" y="275"/>
                      <a:pt x="0" y="617"/>
                    </a:cubicBezTo>
                    <a:cubicBezTo>
                      <a:pt x="0" y="958"/>
                      <a:pt x="276" y="1234"/>
                      <a:pt x="618" y="1234"/>
                    </a:cubicBezTo>
                    <a:cubicBezTo>
                      <a:pt x="958" y="1234"/>
                      <a:pt x="1234" y="958"/>
                      <a:pt x="1234" y="617"/>
                    </a:cubicBezTo>
                    <a:cubicBezTo>
                      <a:pt x="1234" y="275"/>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2"/>
              <p:cNvSpPr/>
              <p:nvPr/>
            </p:nvSpPr>
            <p:spPr>
              <a:xfrm>
                <a:off x="227515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3"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2"/>
              <p:cNvSpPr/>
              <p:nvPr/>
            </p:nvSpPr>
            <p:spPr>
              <a:xfrm>
                <a:off x="22681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2"/>
              <p:cNvSpPr/>
              <p:nvPr/>
            </p:nvSpPr>
            <p:spPr>
              <a:xfrm>
                <a:off x="233030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2"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2"/>
              <p:cNvSpPr/>
              <p:nvPr/>
            </p:nvSpPr>
            <p:spPr>
              <a:xfrm>
                <a:off x="2323325"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2"/>
              <p:cNvSpPr/>
              <p:nvPr/>
            </p:nvSpPr>
            <p:spPr>
              <a:xfrm>
                <a:off x="1492450" y="2221400"/>
                <a:ext cx="60150" cy="54800"/>
              </a:xfrm>
              <a:custGeom>
                <a:avLst/>
                <a:gdLst/>
                <a:ahLst/>
                <a:cxnLst/>
                <a:rect l="l" t="t" r="r" b="b"/>
                <a:pathLst>
                  <a:path w="2406" h="2192" extrusionOk="0">
                    <a:moveTo>
                      <a:pt x="1203" y="1"/>
                    </a:moveTo>
                    <a:cubicBezTo>
                      <a:pt x="923" y="1"/>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2"/>
              <p:cNvSpPr/>
              <p:nvPr/>
            </p:nvSpPr>
            <p:spPr>
              <a:xfrm>
                <a:off x="2638300" y="2117400"/>
                <a:ext cx="60150" cy="54800"/>
              </a:xfrm>
              <a:custGeom>
                <a:avLst/>
                <a:gdLst/>
                <a:ahLst/>
                <a:cxnLst/>
                <a:rect l="l" t="t" r="r" b="b"/>
                <a:pathLst>
                  <a:path w="2406" h="2192" extrusionOk="0">
                    <a:moveTo>
                      <a:pt x="1203" y="1"/>
                    </a:moveTo>
                    <a:cubicBezTo>
                      <a:pt x="923" y="1"/>
                      <a:pt x="642" y="108"/>
                      <a:pt x="428" y="321"/>
                    </a:cubicBezTo>
                    <a:cubicBezTo>
                      <a:pt x="1" y="750"/>
                      <a:pt x="1" y="1443"/>
                      <a:pt x="428" y="1870"/>
                    </a:cubicBezTo>
                    <a:cubicBezTo>
                      <a:pt x="642" y="2085"/>
                      <a:pt x="923" y="2192"/>
                      <a:pt x="1203" y="2192"/>
                    </a:cubicBezTo>
                    <a:cubicBezTo>
                      <a:pt x="1483" y="2192"/>
                      <a:pt x="1764" y="2085"/>
                      <a:pt x="1977" y="1870"/>
                    </a:cubicBezTo>
                    <a:cubicBezTo>
                      <a:pt x="2406" y="1443"/>
                      <a:pt x="2406" y="750"/>
                      <a:pt x="1977" y="321"/>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2"/>
              <p:cNvSpPr/>
              <p:nvPr/>
            </p:nvSpPr>
            <p:spPr>
              <a:xfrm>
                <a:off x="1723875" y="1989975"/>
                <a:ext cx="60150" cy="54800"/>
              </a:xfrm>
              <a:custGeom>
                <a:avLst/>
                <a:gdLst/>
                <a:ahLst/>
                <a:cxnLst/>
                <a:rect l="l" t="t" r="r" b="b"/>
                <a:pathLst>
                  <a:path w="2406" h="2192" extrusionOk="0">
                    <a:moveTo>
                      <a:pt x="1203" y="0"/>
                    </a:moveTo>
                    <a:cubicBezTo>
                      <a:pt x="923" y="0"/>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2"/>
              <p:cNvSpPr/>
              <p:nvPr/>
            </p:nvSpPr>
            <p:spPr>
              <a:xfrm>
                <a:off x="2381475" y="2401600"/>
                <a:ext cx="60150" cy="54800"/>
              </a:xfrm>
              <a:custGeom>
                <a:avLst/>
                <a:gdLst/>
                <a:ahLst/>
                <a:cxnLst/>
                <a:rect l="l" t="t" r="r" b="b"/>
                <a:pathLst>
                  <a:path w="2406" h="2192" extrusionOk="0">
                    <a:moveTo>
                      <a:pt x="1203" y="0"/>
                    </a:moveTo>
                    <a:cubicBezTo>
                      <a:pt x="922" y="0"/>
                      <a:pt x="642" y="107"/>
                      <a:pt x="428" y="322"/>
                    </a:cubicBezTo>
                    <a:cubicBezTo>
                      <a:pt x="0" y="749"/>
                      <a:pt x="0" y="1442"/>
                      <a:pt x="428" y="1871"/>
                    </a:cubicBezTo>
                    <a:cubicBezTo>
                      <a:pt x="642" y="2084"/>
                      <a:pt x="922" y="2191"/>
                      <a:pt x="1203" y="2191"/>
                    </a:cubicBezTo>
                    <a:cubicBezTo>
                      <a:pt x="1483" y="2191"/>
                      <a:pt x="1763" y="2084"/>
                      <a:pt x="1977" y="1871"/>
                    </a:cubicBezTo>
                    <a:cubicBezTo>
                      <a:pt x="2405" y="1442"/>
                      <a:pt x="2405" y="749"/>
                      <a:pt x="1977" y="322"/>
                    </a:cubicBezTo>
                    <a:cubicBezTo>
                      <a:pt x="1763" y="107"/>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2"/>
              <p:cNvSpPr/>
              <p:nvPr/>
            </p:nvSpPr>
            <p:spPr>
              <a:xfrm>
                <a:off x="1972525" y="1990000"/>
                <a:ext cx="54775" cy="54775"/>
              </a:xfrm>
              <a:custGeom>
                <a:avLst/>
                <a:gdLst/>
                <a:ahLst/>
                <a:cxnLst/>
                <a:rect l="l" t="t" r="r" b="b"/>
                <a:pathLst>
                  <a:path w="2191" h="2191" extrusionOk="0">
                    <a:moveTo>
                      <a:pt x="1096" y="0"/>
                    </a:moveTo>
                    <a:cubicBezTo>
                      <a:pt x="490" y="0"/>
                      <a:pt x="0" y="490"/>
                      <a:pt x="0" y="1095"/>
                    </a:cubicBezTo>
                    <a:cubicBezTo>
                      <a:pt x="0" y="1699"/>
                      <a:pt x="490" y="2191"/>
                      <a:pt x="1096" y="2191"/>
                    </a:cubicBezTo>
                    <a:cubicBezTo>
                      <a:pt x="1700" y="2191"/>
                      <a:pt x="2191" y="1699"/>
                      <a:pt x="2191" y="1095"/>
                    </a:cubicBezTo>
                    <a:cubicBezTo>
                      <a:pt x="2191" y="490"/>
                      <a:pt x="1700"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2"/>
              <p:cNvSpPr/>
              <p:nvPr/>
            </p:nvSpPr>
            <p:spPr>
              <a:xfrm>
                <a:off x="2506375" y="2248775"/>
                <a:ext cx="68525" cy="93100"/>
              </a:xfrm>
              <a:custGeom>
                <a:avLst/>
                <a:gdLst/>
                <a:ahLst/>
                <a:cxnLst/>
                <a:rect l="l" t="t" r="r" b="b"/>
                <a:pathLst>
                  <a:path w="2741" h="3724" extrusionOk="0">
                    <a:moveTo>
                      <a:pt x="1" y="1"/>
                    </a:moveTo>
                    <a:lnTo>
                      <a:pt x="1111" y="1861"/>
                    </a:lnTo>
                    <a:lnTo>
                      <a:pt x="1" y="3723"/>
                    </a:lnTo>
                    <a:lnTo>
                      <a:pt x="1630" y="3723"/>
                    </a:lnTo>
                    <a:lnTo>
                      <a:pt x="2740"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2"/>
              <p:cNvSpPr/>
              <p:nvPr/>
            </p:nvSpPr>
            <p:spPr>
              <a:xfrm>
                <a:off x="2620550" y="2248775"/>
                <a:ext cx="68550" cy="93100"/>
              </a:xfrm>
              <a:custGeom>
                <a:avLst/>
                <a:gdLst/>
                <a:ahLst/>
                <a:cxnLst/>
                <a:rect l="l" t="t" r="r" b="b"/>
                <a:pathLst>
                  <a:path w="2742" h="3724" extrusionOk="0">
                    <a:moveTo>
                      <a:pt x="1" y="1"/>
                    </a:moveTo>
                    <a:lnTo>
                      <a:pt x="1111" y="1861"/>
                    </a:lnTo>
                    <a:lnTo>
                      <a:pt x="1" y="3723"/>
                    </a:lnTo>
                    <a:lnTo>
                      <a:pt x="1630" y="3723"/>
                    </a:lnTo>
                    <a:lnTo>
                      <a:pt x="2742"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2"/>
              <p:cNvSpPr/>
              <p:nvPr/>
            </p:nvSpPr>
            <p:spPr>
              <a:xfrm>
                <a:off x="2734800" y="2248775"/>
                <a:ext cx="68500" cy="93100"/>
              </a:xfrm>
              <a:custGeom>
                <a:avLst/>
                <a:gdLst/>
                <a:ahLst/>
                <a:cxnLst/>
                <a:rect l="l" t="t" r="r" b="b"/>
                <a:pathLst>
                  <a:path w="2740" h="3724" extrusionOk="0">
                    <a:moveTo>
                      <a:pt x="0" y="1"/>
                    </a:moveTo>
                    <a:lnTo>
                      <a:pt x="1110" y="1861"/>
                    </a:lnTo>
                    <a:lnTo>
                      <a:pt x="0" y="3723"/>
                    </a:lnTo>
                    <a:lnTo>
                      <a:pt x="1629" y="3723"/>
                    </a:lnTo>
                    <a:lnTo>
                      <a:pt x="2740" y="1861"/>
                    </a:lnTo>
                    <a:lnTo>
                      <a:pt x="16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2"/>
              <p:cNvSpPr/>
              <p:nvPr/>
            </p:nvSpPr>
            <p:spPr>
              <a:xfrm>
                <a:off x="2848975" y="2248775"/>
                <a:ext cx="68525" cy="93100"/>
              </a:xfrm>
              <a:custGeom>
                <a:avLst/>
                <a:gdLst/>
                <a:ahLst/>
                <a:cxnLst/>
                <a:rect l="l" t="t" r="r" b="b"/>
                <a:pathLst>
                  <a:path w="2741" h="3724" extrusionOk="0">
                    <a:moveTo>
                      <a:pt x="0" y="1"/>
                    </a:moveTo>
                    <a:lnTo>
                      <a:pt x="1110" y="1861"/>
                    </a:lnTo>
                    <a:lnTo>
                      <a:pt x="0" y="3723"/>
                    </a:lnTo>
                    <a:lnTo>
                      <a:pt x="1631" y="3723"/>
                    </a:lnTo>
                    <a:lnTo>
                      <a:pt x="2741" y="1861"/>
                    </a:lnTo>
                    <a:lnTo>
                      <a:pt x="16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2"/>
              <p:cNvSpPr/>
              <p:nvPr/>
            </p:nvSpPr>
            <p:spPr>
              <a:xfrm>
                <a:off x="2963175" y="2248775"/>
                <a:ext cx="68500" cy="93100"/>
              </a:xfrm>
              <a:custGeom>
                <a:avLst/>
                <a:gdLst/>
                <a:ahLst/>
                <a:cxnLst/>
                <a:rect l="l" t="t" r="r" b="b"/>
                <a:pathLst>
                  <a:path w="2740" h="3724" extrusionOk="0">
                    <a:moveTo>
                      <a:pt x="0" y="1"/>
                    </a:moveTo>
                    <a:lnTo>
                      <a:pt x="1111" y="1861"/>
                    </a:lnTo>
                    <a:lnTo>
                      <a:pt x="0" y="3723"/>
                    </a:lnTo>
                    <a:lnTo>
                      <a:pt x="1630" y="3723"/>
                    </a:lnTo>
                    <a:lnTo>
                      <a:pt x="2740"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2"/>
              <p:cNvSpPr/>
              <p:nvPr/>
            </p:nvSpPr>
            <p:spPr>
              <a:xfrm>
                <a:off x="3077375" y="2248775"/>
                <a:ext cx="68550" cy="93100"/>
              </a:xfrm>
              <a:custGeom>
                <a:avLst/>
                <a:gdLst/>
                <a:ahLst/>
                <a:cxnLst/>
                <a:rect l="l" t="t" r="r" b="b"/>
                <a:pathLst>
                  <a:path w="2742" h="3724" extrusionOk="0">
                    <a:moveTo>
                      <a:pt x="1" y="1"/>
                    </a:moveTo>
                    <a:lnTo>
                      <a:pt x="1112" y="1861"/>
                    </a:lnTo>
                    <a:lnTo>
                      <a:pt x="1" y="3723"/>
                    </a:lnTo>
                    <a:lnTo>
                      <a:pt x="1631" y="3723"/>
                    </a:lnTo>
                    <a:lnTo>
                      <a:pt x="2741" y="1861"/>
                    </a:lnTo>
                    <a:lnTo>
                      <a:pt x="16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6" name="Google Shape;596;p22"/>
          <p:cNvSpPr txBox="1"/>
          <p:nvPr/>
        </p:nvSpPr>
        <p:spPr>
          <a:xfrm>
            <a:off x="1080838" y="3656163"/>
            <a:ext cx="44481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GB" sz="1000" b="1">
                <a:solidFill>
                  <a:schemeClr val="dk1"/>
                </a:solidFill>
                <a:latin typeface="Figtree"/>
                <a:ea typeface="Figtree"/>
                <a:cs typeface="Figtree"/>
                <a:sym typeface="Figtree"/>
              </a:rPr>
              <a:t>CREDITS:</a:t>
            </a:r>
            <a:r>
              <a:rPr lang="en-GB" sz="1000">
                <a:solidFill>
                  <a:schemeClr val="dk1"/>
                </a:solidFill>
                <a:latin typeface="Figtree"/>
                <a:ea typeface="Figtree"/>
                <a:cs typeface="Figtree"/>
                <a:sym typeface="Figtree"/>
              </a:rPr>
              <a:t> This presentation template was created by </a:t>
            </a:r>
            <a:r>
              <a:rPr lang="en-GB" sz="1000" b="1" u="sng">
                <a:solidFill>
                  <a:schemeClr val="hlink"/>
                </a:solidFill>
                <a:latin typeface="Figtree"/>
                <a:ea typeface="Figtree"/>
                <a:cs typeface="Figtree"/>
                <a:sym typeface="Figtree"/>
                <a:hlinkClick r:id="rId4"/>
              </a:rPr>
              <a:t>Slidesgo</a:t>
            </a:r>
            <a:r>
              <a:rPr lang="en-GB" sz="1000">
                <a:solidFill>
                  <a:schemeClr val="dk1"/>
                </a:solidFill>
                <a:latin typeface="Figtree"/>
                <a:ea typeface="Figtree"/>
                <a:cs typeface="Figtree"/>
                <a:sym typeface="Figtree"/>
              </a:rPr>
              <a:t>, and includes icons by </a:t>
            </a:r>
            <a:r>
              <a:rPr lang="en-GB" sz="1000" b="1" u="sng">
                <a:solidFill>
                  <a:schemeClr val="dk1"/>
                </a:solidFill>
                <a:latin typeface="Figtree"/>
                <a:ea typeface="Figtree"/>
                <a:cs typeface="Figtree"/>
                <a:sym typeface="Figtree"/>
                <a:hlinkClick r:id="rId5"/>
              </a:rPr>
              <a:t>Flaticon</a:t>
            </a:r>
            <a:r>
              <a:rPr lang="en-GB" sz="1000">
                <a:solidFill>
                  <a:schemeClr val="dk1"/>
                </a:solidFill>
                <a:latin typeface="Figtree"/>
                <a:ea typeface="Figtree"/>
                <a:cs typeface="Figtree"/>
                <a:sym typeface="Figtree"/>
              </a:rPr>
              <a:t>, and infographics &amp; images by </a:t>
            </a:r>
            <a:r>
              <a:rPr lang="en-GB" sz="1000" b="1" u="sng">
                <a:solidFill>
                  <a:schemeClr val="dk1"/>
                </a:solidFill>
                <a:latin typeface="Figtree"/>
                <a:ea typeface="Figtree"/>
                <a:cs typeface="Figtree"/>
                <a:sym typeface="Figtree"/>
                <a:hlinkClick r:id="rId6"/>
              </a:rPr>
              <a:t>Freepik</a:t>
            </a:r>
            <a:r>
              <a:rPr lang="en-GB" sz="1000" u="sng">
                <a:solidFill>
                  <a:schemeClr val="dk1"/>
                </a:solidFill>
                <a:latin typeface="Figtree"/>
                <a:ea typeface="Figtree"/>
                <a:cs typeface="Figtree"/>
                <a:sym typeface="Figtree"/>
              </a:rPr>
              <a:t> </a:t>
            </a:r>
            <a:endParaRPr sz="1000" b="1" u="sng">
              <a:solidFill>
                <a:schemeClr val="dk1"/>
              </a:solidFill>
              <a:latin typeface="Figtree"/>
              <a:ea typeface="Figtree"/>
              <a:cs typeface="Figtree"/>
              <a:sym typeface="Figtree"/>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597"/>
        <p:cNvGrpSpPr/>
        <p:nvPr/>
      </p:nvGrpSpPr>
      <p:grpSpPr>
        <a:xfrm>
          <a:off x="0" y="0"/>
          <a:ext cx="0" cy="0"/>
          <a:chOff x="0" y="0"/>
          <a:chExt cx="0" cy="0"/>
        </a:xfrm>
      </p:grpSpPr>
      <p:pic>
        <p:nvPicPr>
          <p:cNvPr id="598" name="Google Shape;598;p23"/>
          <p:cNvPicPr preferRelativeResize="0"/>
          <p:nvPr/>
        </p:nvPicPr>
        <p:blipFill rotWithShape="1">
          <a:blip r:embed="rId2"/>
          <a:srcRect l="17634" t="29552"/>
          <a:stretch>
            <a:fillRect/>
          </a:stretch>
        </p:blipFill>
        <p:spPr>
          <a:xfrm>
            <a:off x="0" y="0"/>
            <a:ext cx="5410202" cy="2270775"/>
          </a:xfrm>
          <a:prstGeom prst="rect">
            <a:avLst/>
          </a:prstGeom>
          <a:noFill/>
          <a:ln>
            <a:noFill/>
          </a:ln>
        </p:spPr>
      </p:pic>
      <p:grpSp>
        <p:nvGrpSpPr>
          <p:cNvPr id="599" name="Google Shape;599;p23"/>
          <p:cNvGrpSpPr/>
          <p:nvPr/>
        </p:nvGrpSpPr>
        <p:grpSpPr>
          <a:xfrm>
            <a:off x="7667325" y="4361975"/>
            <a:ext cx="1262525" cy="484050"/>
            <a:chOff x="1350325" y="970000"/>
            <a:chExt cx="1262525" cy="484050"/>
          </a:xfrm>
        </p:grpSpPr>
        <p:sp>
          <p:nvSpPr>
            <p:cNvPr id="600" name="Google Shape;600;p23"/>
            <p:cNvSpPr/>
            <p:nvPr/>
          </p:nvSpPr>
          <p:spPr>
            <a:xfrm>
              <a:off x="1804000" y="1401425"/>
              <a:ext cx="808850" cy="52625"/>
            </a:xfrm>
            <a:custGeom>
              <a:avLst/>
              <a:gdLst/>
              <a:ahLst/>
              <a:cxnLst/>
              <a:rect l="l" t="t" r="r" b="b"/>
              <a:pathLst>
                <a:path w="32354" h="2105" extrusionOk="0">
                  <a:moveTo>
                    <a:pt x="1053" y="1"/>
                  </a:moveTo>
                  <a:cubicBezTo>
                    <a:pt x="473" y="1"/>
                    <a:pt x="1" y="471"/>
                    <a:pt x="1" y="1052"/>
                  </a:cubicBezTo>
                  <a:cubicBezTo>
                    <a:pt x="1" y="1633"/>
                    <a:pt x="473" y="2105"/>
                    <a:pt x="1053" y="2105"/>
                  </a:cubicBezTo>
                  <a:cubicBezTo>
                    <a:pt x="1637" y="2105"/>
                    <a:pt x="2109" y="1633"/>
                    <a:pt x="2109" y="1052"/>
                  </a:cubicBezTo>
                  <a:cubicBezTo>
                    <a:pt x="2109" y="471"/>
                    <a:pt x="1637" y="1"/>
                    <a:pt x="1053" y="1"/>
                  </a:cubicBezTo>
                  <a:close/>
                  <a:moveTo>
                    <a:pt x="7105" y="1"/>
                  </a:moveTo>
                  <a:cubicBezTo>
                    <a:pt x="6524" y="1"/>
                    <a:pt x="6052" y="471"/>
                    <a:pt x="6054" y="1052"/>
                  </a:cubicBezTo>
                  <a:cubicBezTo>
                    <a:pt x="6054" y="1633"/>
                    <a:pt x="6526" y="2105"/>
                    <a:pt x="7105" y="2105"/>
                  </a:cubicBezTo>
                  <a:cubicBezTo>
                    <a:pt x="7686" y="2105"/>
                    <a:pt x="8158" y="1633"/>
                    <a:pt x="8158" y="1052"/>
                  </a:cubicBezTo>
                  <a:cubicBezTo>
                    <a:pt x="8158" y="471"/>
                    <a:pt x="7686" y="1"/>
                    <a:pt x="7105" y="1"/>
                  </a:cubicBezTo>
                  <a:close/>
                  <a:moveTo>
                    <a:pt x="13153" y="1"/>
                  </a:moveTo>
                  <a:cubicBezTo>
                    <a:pt x="12572" y="1"/>
                    <a:pt x="12101" y="471"/>
                    <a:pt x="12101" y="1052"/>
                  </a:cubicBezTo>
                  <a:cubicBezTo>
                    <a:pt x="12101" y="1633"/>
                    <a:pt x="12572" y="2105"/>
                    <a:pt x="13153" y="2105"/>
                  </a:cubicBezTo>
                  <a:cubicBezTo>
                    <a:pt x="13734" y="2105"/>
                    <a:pt x="14204" y="1633"/>
                    <a:pt x="14204" y="1052"/>
                  </a:cubicBezTo>
                  <a:cubicBezTo>
                    <a:pt x="14204" y="471"/>
                    <a:pt x="13732" y="1"/>
                    <a:pt x="13153" y="1"/>
                  </a:cubicBezTo>
                  <a:close/>
                  <a:moveTo>
                    <a:pt x="19204" y="1"/>
                  </a:moveTo>
                  <a:cubicBezTo>
                    <a:pt x="18624" y="1"/>
                    <a:pt x="18153" y="471"/>
                    <a:pt x="18153" y="1052"/>
                  </a:cubicBezTo>
                  <a:cubicBezTo>
                    <a:pt x="18153" y="1633"/>
                    <a:pt x="18624" y="2105"/>
                    <a:pt x="19204" y="2105"/>
                  </a:cubicBezTo>
                  <a:cubicBezTo>
                    <a:pt x="19785" y="2105"/>
                    <a:pt x="20256" y="1633"/>
                    <a:pt x="20256" y="1052"/>
                  </a:cubicBezTo>
                  <a:cubicBezTo>
                    <a:pt x="20256" y="471"/>
                    <a:pt x="19785" y="1"/>
                    <a:pt x="19204" y="1"/>
                  </a:cubicBezTo>
                  <a:close/>
                  <a:moveTo>
                    <a:pt x="25253" y="1"/>
                  </a:moveTo>
                  <a:cubicBezTo>
                    <a:pt x="24672" y="1"/>
                    <a:pt x="24201" y="471"/>
                    <a:pt x="24201" y="1052"/>
                  </a:cubicBezTo>
                  <a:cubicBezTo>
                    <a:pt x="24201" y="1633"/>
                    <a:pt x="24672" y="2105"/>
                    <a:pt x="25253" y="2105"/>
                  </a:cubicBezTo>
                  <a:cubicBezTo>
                    <a:pt x="25833" y="2105"/>
                    <a:pt x="26304" y="1633"/>
                    <a:pt x="26304" y="1052"/>
                  </a:cubicBezTo>
                  <a:cubicBezTo>
                    <a:pt x="26304" y="471"/>
                    <a:pt x="25833" y="1"/>
                    <a:pt x="25253" y="1"/>
                  </a:cubicBezTo>
                  <a:close/>
                  <a:moveTo>
                    <a:pt x="31302" y="1"/>
                  </a:moveTo>
                  <a:cubicBezTo>
                    <a:pt x="30723" y="1"/>
                    <a:pt x="30248" y="471"/>
                    <a:pt x="30248" y="1052"/>
                  </a:cubicBezTo>
                  <a:cubicBezTo>
                    <a:pt x="30248" y="1633"/>
                    <a:pt x="30723" y="2105"/>
                    <a:pt x="31302" y="2105"/>
                  </a:cubicBezTo>
                  <a:cubicBezTo>
                    <a:pt x="31881" y="2105"/>
                    <a:pt x="32353" y="1633"/>
                    <a:pt x="32353" y="1052"/>
                  </a:cubicBezTo>
                  <a:cubicBezTo>
                    <a:pt x="32353" y="471"/>
                    <a:pt x="31881" y="1"/>
                    <a:pt x="31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3"/>
            <p:cNvSpPr/>
            <p:nvPr/>
          </p:nvSpPr>
          <p:spPr>
            <a:xfrm>
              <a:off x="1652800" y="1293575"/>
              <a:ext cx="960050" cy="52600"/>
            </a:xfrm>
            <a:custGeom>
              <a:avLst/>
              <a:gdLst/>
              <a:ahLst/>
              <a:cxnLst/>
              <a:rect l="l" t="t" r="r" b="b"/>
              <a:pathLst>
                <a:path w="38402" h="2104" extrusionOk="0">
                  <a:moveTo>
                    <a:pt x="1053" y="0"/>
                  </a:moveTo>
                  <a:cubicBezTo>
                    <a:pt x="472" y="0"/>
                    <a:pt x="1" y="472"/>
                    <a:pt x="2" y="1051"/>
                  </a:cubicBezTo>
                  <a:cubicBezTo>
                    <a:pt x="2" y="1632"/>
                    <a:pt x="474" y="2104"/>
                    <a:pt x="1053" y="2104"/>
                  </a:cubicBezTo>
                  <a:cubicBezTo>
                    <a:pt x="1634" y="2104"/>
                    <a:pt x="2106" y="1632"/>
                    <a:pt x="2106" y="1051"/>
                  </a:cubicBezTo>
                  <a:cubicBezTo>
                    <a:pt x="2106" y="471"/>
                    <a:pt x="1634" y="0"/>
                    <a:pt x="1053" y="0"/>
                  </a:cubicBezTo>
                  <a:close/>
                  <a:moveTo>
                    <a:pt x="7105" y="0"/>
                  </a:moveTo>
                  <a:cubicBezTo>
                    <a:pt x="6525" y="0"/>
                    <a:pt x="6053" y="472"/>
                    <a:pt x="6052" y="1051"/>
                  </a:cubicBezTo>
                  <a:cubicBezTo>
                    <a:pt x="6052" y="1632"/>
                    <a:pt x="6525" y="2104"/>
                    <a:pt x="7105" y="2104"/>
                  </a:cubicBezTo>
                  <a:cubicBezTo>
                    <a:pt x="7685" y="2104"/>
                    <a:pt x="8157" y="1632"/>
                    <a:pt x="8157" y="1051"/>
                  </a:cubicBezTo>
                  <a:cubicBezTo>
                    <a:pt x="8157" y="471"/>
                    <a:pt x="7685" y="0"/>
                    <a:pt x="7105" y="0"/>
                  </a:cubicBezTo>
                  <a:close/>
                  <a:moveTo>
                    <a:pt x="13153" y="0"/>
                  </a:moveTo>
                  <a:cubicBezTo>
                    <a:pt x="12572" y="0"/>
                    <a:pt x="12100" y="472"/>
                    <a:pt x="12102" y="1051"/>
                  </a:cubicBezTo>
                  <a:cubicBezTo>
                    <a:pt x="12102" y="1632"/>
                    <a:pt x="12574" y="2104"/>
                    <a:pt x="13153" y="2104"/>
                  </a:cubicBezTo>
                  <a:cubicBezTo>
                    <a:pt x="13734" y="2104"/>
                    <a:pt x="14206" y="1632"/>
                    <a:pt x="14206" y="1051"/>
                  </a:cubicBezTo>
                  <a:cubicBezTo>
                    <a:pt x="14206" y="471"/>
                    <a:pt x="13734" y="0"/>
                    <a:pt x="13153" y="0"/>
                  </a:cubicBezTo>
                  <a:close/>
                  <a:moveTo>
                    <a:pt x="19201" y="0"/>
                  </a:moveTo>
                  <a:cubicBezTo>
                    <a:pt x="18620" y="0"/>
                    <a:pt x="18149" y="472"/>
                    <a:pt x="18149" y="1051"/>
                  </a:cubicBezTo>
                  <a:cubicBezTo>
                    <a:pt x="18149" y="1632"/>
                    <a:pt x="18620" y="2104"/>
                    <a:pt x="19201" y="2104"/>
                  </a:cubicBezTo>
                  <a:cubicBezTo>
                    <a:pt x="19782" y="2104"/>
                    <a:pt x="20252" y="1632"/>
                    <a:pt x="20252" y="1051"/>
                  </a:cubicBezTo>
                  <a:cubicBezTo>
                    <a:pt x="20252" y="471"/>
                    <a:pt x="19780" y="0"/>
                    <a:pt x="19201" y="0"/>
                  </a:cubicBezTo>
                  <a:close/>
                  <a:moveTo>
                    <a:pt x="25252" y="0"/>
                  </a:moveTo>
                  <a:cubicBezTo>
                    <a:pt x="24672" y="0"/>
                    <a:pt x="24201" y="472"/>
                    <a:pt x="24201" y="1051"/>
                  </a:cubicBezTo>
                  <a:cubicBezTo>
                    <a:pt x="24201" y="1632"/>
                    <a:pt x="24672" y="2104"/>
                    <a:pt x="25252" y="2104"/>
                  </a:cubicBezTo>
                  <a:cubicBezTo>
                    <a:pt x="25833" y="2104"/>
                    <a:pt x="26304" y="1632"/>
                    <a:pt x="26304" y="1051"/>
                  </a:cubicBezTo>
                  <a:cubicBezTo>
                    <a:pt x="26304" y="471"/>
                    <a:pt x="25833" y="0"/>
                    <a:pt x="25252" y="0"/>
                  </a:cubicBezTo>
                  <a:close/>
                  <a:moveTo>
                    <a:pt x="31301" y="0"/>
                  </a:moveTo>
                  <a:cubicBezTo>
                    <a:pt x="30720" y="0"/>
                    <a:pt x="30249" y="472"/>
                    <a:pt x="30249" y="1051"/>
                  </a:cubicBezTo>
                  <a:cubicBezTo>
                    <a:pt x="30249" y="1632"/>
                    <a:pt x="30720" y="2104"/>
                    <a:pt x="31301" y="2104"/>
                  </a:cubicBezTo>
                  <a:cubicBezTo>
                    <a:pt x="31881" y="2104"/>
                    <a:pt x="32352" y="1632"/>
                    <a:pt x="32352" y="1051"/>
                  </a:cubicBezTo>
                  <a:cubicBezTo>
                    <a:pt x="32352" y="471"/>
                    <a:pt x="31881" y="0"/>
                    <a:pt x="31301" y="0"/>
                  </a:cubicBezTo>
                  <a:close/>
                  <a:moveTo>
                    <a:pt x="37350" y="0"/>
                  </a:moveTo>
                  <a:cubicBezTo>
                    <a:pt x="36767" y="0"/>
                    <a:pt x="36296" y="472"/>
                    <a:pt x="36296" y="1051"/>
                  </a:cubicBezTo>
                  <a:cubicBezTo>
                    <a:pt x="36296" y="1632"/>
                    <a:pt x="36769" y="2104"/>
                    <a:pt x="37350" y="2104"/>
                  </a:cubicBezTo>
                  <a:cubicBezTo>
                    <a:pt x="37929" y="2104"/>
                    <a:pt x="38401" y="1632"/>
                    <a:pt x="38401" y="1051"/>
                  </a:cubicBezTo>
                  <a:cubicBezTo>
                    <a:pt x="38401" y="471"/>
                    <a:pt x="37929" y="0"/>
                    <a:pt x="37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3"/>
            <p:cNvSpPr/>
            <p:nvPr/>
          </p:nvSpPr>
          <p:spPr>
            <a:xfrm>
              <a:off x="1501625" y="1185725"/>
              <a:ext cx="1111225" cy="52600"/>
            </a:xfrm>
            <a:custGeom>
              <a:avLst/>
              <a:gdLst/>
              <a:ahLst/>
              <a:cxnLst/>
              <a:rect l="l" t="t" r="r" b="b"/>
              <a:pathLst>
                <a:path w="44449" h="2104" extrusionOk="0">
                  <a:moveTo>
                    <a:pt x="1053" y="0"/>
                  </a:moveTo>
                  <a:cubicBezTo>
                    <a:pt x="472" y="0"/>
                    <a:pt x="0" y="471"/>
                    <a:pt x="0" y="1053"/>
                  </a:cubicBezTo>
                  <a:cubicBezTo>
                    <a:pt x="0" y="1633"/>
                    <a:pt x="472" y="2104"/>
                    <a:pt x="1053" y="2104"/>
                  </a:cubicBezTo>
                  <a:cubicBezTo>
                    <a:pt x="1632" y="2104"/>
                    <a:pt x="2104" y="1633"/>
                    <a:pt x="2104" y="1053"/>
                  </a:cubicBezTo>
                  <a:cubicBezTo>
                    <a:pt x="2104" y="472"/>
                    <a:pt x="1632" y="0"/>
                    <a:pt x="1053" y="0"/>
                  </a:cubicBezTo>
                  <a:close/>
                  <a:moveTo>
                    <a:pt x="7100" y="0"/>
                  </a:moveTo>
                  <a:cubicBezTo>
                    <a:pt x="6519" y="0"/>
                    <a:pt x="6048" y="471"/>
                    <a:pt x="6049" y="1053"/>
                  </a:cubicBezTo>
                  <a:cubicBezTo>
                    <a:pt x="6049" y="1633"/>
                    <a:pt x="6521" y="2104"/>
                    <a:pt x="7100" y="2104"/>
                  </a:cubicBezTo>
                  <a:cubicBezTo>
                    <a:pt x="7681" y="2104"/>
                    <a:pt x="8153" y="1633"/>
                    <a:pt x="8153" y="1053"/>
                  </a:cubicBezTo>
                  <a:cubicBezTo>
                    <a:pt x="8153" y="472"/>
                    <a:pt x="7681" y="0"/>
                    <a:pt x="7100" y="0"/>
                  </a:cubicBezTo>
                  <a:close/>
                  <a:moveTo>
                    <a:pt x="13152" y="0"/>
                  </a:moveTo>
                  <a:cubicBezTo>
                    <a:pt x="12572" y="0"/>
                    <a:pt x="12100" y="471"/>
                    <a:pt x="12099" y="1053"/>
                  </a:cubicBezTo>
                  <a:cubicBezTo>
                    <a:pt x="12099" y="1633"/>
                    <a:pt x="12572" y="2104"/>
                    <a:pt x="13152" y="2104"/>
                  </a:cubicBezTo>
                  <a:cubicBezTo>
                    <a:pt x="13732" y="2104"/>
                    <a:pt x="14199" y="1633"/>
                    <a:pt x="14199" y="1053"/>
                  </a:cubicBezTo>
                  <a:cubicBezTo>
                    <a:pt x="14199" y="472"/>
                    <a:pt x="13732" y="0"/>
                    <a:pt x="13152" y="0"/>
                  </a:cubicBezTo>
                  <a:close/>
                  <a:moveTo>
                    <a:pt x="19200" y="0"/>
                  </a:moveTo>
                  <a:cubicBezTo>
                    <a:pt x="18619" y="0"/>
                    <a:pt x="18147" y="471"/>
                    <a:pt x="18149" y="1053"/>
                  </a:cubicBezTo>
                  <a:cubicBezTo>
                    <a:pt x="18149" y="1633"/>
                    <a:pt x="18621" y="2104"/>
                    <a:pt x="19200" y="2104"/>
                  </a:cubicBezTo>
                  <a:cubicBezTo>
                    <a:pt x="19781" y="2104"/>
                    <a:pt x="20253" y="1633"/>
                    <a:pt x="20253" y="1053"/>
                  </a:cubicBezTo>
                  <a:cubicBezTo>
                    <a:pt x="20253" y="472"/>
                    <a:pt x="19781" y="0"/>
                    <a:pt x="19200" y="0"/>
                  </a:cubicBezTo>
                  <a:close/>
                  <a:moveTo>
                    <a:pt x="25248" y="0"/>
                  </a:moveTo>
                  <a:cubicBezTo>
                    <a:pt x="24667" y="0"/>
                    <a:pt x="24196" y="471"/>
                    <a:pt x="24196" y="1053"/>
                  </a:cubicBezTo>
                  <a:cubicBezTo>
                    <a:pt x="24196" y="1633"/>
                    <a:pt x="24667" y="2104"/>
                    <a:pt x="25248" y="2104"/>
                  </a:cubicBezTo>
                  <a:cubicBezTo>
                    <a:pt x="25829" y="2104"/>
                    <a:pt x="26299" y="1633"/>
                    <a:pt x="26299" y="1053"/>
                  </a:cubicBezTo>
                  <a:cubicBezTo>
                    <a:pt x="26299" y="472"/>
                    <a:pt x="25827" y="0"/>
                    <a:pt x="25248" y="0"/>
                  </a:cubicBezTo>
                  <a:close/>
                  <a:moveTo>
                    <a:pt x="31299" y="0"/>
                  </a:moveTo>
                  <a:cubicBezTo>
                    <a:pt x="30719" y="0"/>
                    <a:pt x="30248" y="471"/>
                    <a:pt x="30248" y="1053"/>
                  </a:cubicBezTo>
                  <a:cubicBezTo>
                    <a:pt x="30248" y="1633"/>
                    <a:pt x="30719" y="2104"/>
                    <a:pt x="31299" y="2104"/>
                  </a:cubicBezTo>
                  <a:cubicBezTo>
                    <a:pt x="31880" y="2104"/>
                    <a:pt x="32351" y="1633"/>
                    <a:pt x="32351" y="1053"/>
                  </a:cubicBezTo>
                  <a:cubicBezTo>
                    <a:pt x="32351" y="472"/>
                    <a:pt x="31880" y="0"/>
                    <a:pt x="31299" y="0"/>
                  </a:cubicBezTo>
                  <a:close/>
                  <a:moveTo>
                    <a:pt x="37348" y="0"/>
                  </a:moveTo>
                  <a:cubicBezTo>
                    <a:pt x="36767" y="0"/>
                    <a:pt x="36296" y="471"/>
                    <a:pt x="36296" y="1053"/>
                  </a:cubicBezTo>
                  <a:cubicBezTo>
                    <a:pt x="36296" y="1633"/>
                    <a:pt x="36767" y="2104"/>
                    <a:pt x="37348" y="2104"/>
                  </a:cubicBezTo>
                  <a:cubicBezTo>
                    <a:pt x="37928" y="2104"/>
                    <a:pt x="38399" y="1633"/>
                    <a:pt x="38399" y="1053"/>
                  </a:cubicBezTo>
                  <a:cubicBezTo>
                    <a:pt x="38399" y="472"/>
                    <a:pt x="37928" y="0"/>
                    <a:pt x="37348" y="0"/>
                  </a:cubicBezTo>
                  <a:close/>
                  <a:moveTo>
                    <a:pt x="43397" y="0"/>
                  </a:moveTo>
                  <a:cubicBezTo>
                    <a:pt x="42814" y="0"/>
                    <a:pt x="42343" y="471"/>
                    <a:pt x="42343" y="1053"/>
                  </a:cubicBezTo>
                  <a:cubicBezTo>
                    <a:pt x="42343" y="1633"/>
                    <a:pt x="42816" y="2104"/>
                    <a:pt x="43397" y="2104"/>
                  </a:cubicBezTo>
                  <a:cubicBezTo>
                    <a:pt x="43981" y="2104"/>
                    <a:pt x="44448" y="1633"/>
                    <a:pt x="44448" y="1053"/>
                  </a:cubicBezTo>
                  <a:cubicBezTo>
                    <a:pt x="44448" y="472"/>
                    <a:pt x="43981" y="0"/>
                    <a:pt x="43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3"/>
            <p:cNvSpPr/>
            <p:nvPr/>
          </p:nvSpPr>
          <p:spPr>
            <a:xfrm>
              <a:off x="1501625" y="1077875"/>
              <a:ext cx="960000" cy="52625"/>
            </a:xfrm>
            <a:custGeom>
              <a:avLst/>
              <a:gdLst/>
              <a:ahLst/>
              <a:cxnLst/>
              <a:rect l="l" t="t" r="r" b="b"/>
              <a:pathLst>
                <a:path w="38400" h="2105" extrusionOk="0">
                  <a:moveTo>
                    <a:pt x="1053" y="1"/>
                  </a:moveTo>
                  <a:cubicBezTo>
                    <a:pt x="472" y="1"/>
                    <a:pt x="0" y="471"/>
                    <a:pt x="0" y="1052"/>
                  </a:cubicBezTo>
                  <a:cubicBezTo>
                    <a:pt x="0" y="1632"/>
                    <a:pt x="472" y="2104"/>
                    <a:pt x="1053" y="2104"/>
                  </a:cubicBezTo>
                  <a:cubicBezTo>
                    <a:pt x="1632" y="2104"/>
                    <a:pt x="2104" y="1632"/>
                    <a:pt x="2104" y="1052"/>
                  </a:cubicBezTo>
                  <a:cubicBezTo>
                    <a:pt x="2104" y="471"/>
                    <a:pt x="1632" y="1"/>
                    <a:pt x="1053" y="1"/>
                  </a:cubicBezTo>
                  <a:close/>
                  <a:moveTo>
                    <a:pt x="7100" y="1"/>
                  </a:moveTo>
                  <a:cubicBezTo>
                    <a:pt x="6519" y="1"/>
                    <a:pt x="6048" y="471"/>
                    <a:pt x="6049" y="1052"/>
                  </a:cubicBezTo>
                  <a:cubicBezTo>
                    <a:pt x="6049" y="1632"/>
                    <a:pt x="6521" y="2104"/>
                    <a:pt x="7100" y="2104"/>
                  </a:cubicBezTo>
                  <a:cubicBezTo>
                    <a:pt x="7681" y="2104"/>
                    <a:pt x="8153" y="1632"/>
                    <a:pt x="8153" y="1052"/>
                  </a:cubicBezTo>
                  <a:cubicBezTo>
                    <a:pt x="8153" y="471"/>
                    <a:pt x="7681" y="1"/>
                    <a:pt x="7100" y="1"/>
                  </a:cubicBezTo>
                  <a:close/>
                  <a:moveTo>
                    <a:pt x="13152" y="1"/>
                  </a:moveTo>
                  <a:cubicBezTo>
                    <a:pt x="12572" y="1"/>
                    <a:pt x="12100" y="471"/>
                    <a:pt x="12099" y="1052"/>
                  </a:cubicBezTo>
                  <a:cubicBezTo>
                    <a:pt x="12099" y="1632"/>
                    <a:pt x="12572" y="2104"/>
                    <a:pt x="13152" y="2104"/>
                  </a:cubicBezTo>
                  <a:cubicBezTo>
                    <a:pt x="13732" y="2104"/>
                    <a:pt x="14199" y="1632"/>
                    <a:pt x="14199" y="1052"/>
                  </a:cubicBezTo>
                  <a:cubicBezTo>
                    <a:pt x="14199" y="471"/>
                    <a:pt x="13732" y="1"/>
                    <a:pt x="13152" y="1"/>
                  </a:cubicBezTo>
                  <a:close/>
                  <a:moveTo>
                    <a:pt x="19200" y="1"/>
                  </a:moveTo>
                  <a:cubicBezTo>
                    <a:pt x="18619" y="1"/>
                    <a:pt x="18147" y="471"/>
                    <a:pt x="18149" y="1052"/>
                  </a:cubicBezTo>
                  <a:cubicBezTo>
                    <a:pt x="18149" y="1632"/>
                    <a:pt x="18621" y="2104"/>
                    <a:pt x="19200" y="2104"/>
                  </a:cubicBezTo>
                  <a:cubicBezTo>
                    <a:pt x="19781" y="2104"/>
                    <a:pt x="20253" y="1632"/>
                    <a:pt x="20253" y="1052"/>
                  </a:cubicBezTo>
                  <a:cubicBezTo>
                    <a:pt x="20253" y="471"/>
                    <a:pt x="19781" y="1"/>
                    <a:pt x="19200" y="1"/>
                  </a:cubicBezTo>
                  <a:close/>
                  <a:moveTo>
                    <a:pt x="25248" y="1"/>
                  </a:moveTo>
                  <a:cubicBezTo>
                    <a:pt x="24667" y="1"/>
                    <a:pt x="24196" y="471"/>
                    <a:pt x="24196" y="1052"/>
                  </a:cubicBezTo>
                  <a:cubicBezTo>
                    <a:pt x="24196" y="1632"/>
                    <a:pt x="24667" y="2104"/>
                    <a:pt x="25248" y="2104"/>
                  </a:cubicBezTo>
                  <a:cubicBezTo>
                    <a:pt x="25829" y="2104"/>
                    <a:pt x="26299" y="1632"/>
                    <a:pt x="26299" y="1052"/>
                  </a:cubicBezTo>
                  <a:cubicBezTo>
                    <a:pt x="26299" y="471"/>
                    <a:pt x="25827" y="1"/>
                    <a:pt x="25248" y="1"/>
                  </a:cubicBezTo>
                  <a:close/>
                  <a:moveTo>
                    <a:pt x="31299" y="1"/>
                  </a:moveTo>
                  <a:cubicBezTo>
                    <a:pt x="30719" y="1"/>
                    <a:pt x="30248" y="471"/>
                    <a:pt x="30248" y="1052"/>
                  </a:cubicBezTo>
                  <a:cubicBezTo>
                    <a:pt x="30248" y="1632"/>
                    <a:pt x="30719" y="2104"/>
                    <a:pt x="31299" y="2104"/>
                  </a:cubicBezTo>
                  <a:cubicBezTo>
                    <a:pt x="31880" y="2104"/>
                    <a:pt x="32351" y="1632"/>
                    <a:pt x="32351" y="1052"/>
                  </a:cubicBezTo>
                  <a:cubicBezTo>
                    <a:pt x="32351" y="471"/>
                    <a:pt x="31880" y="1"/>
                    <a:pt x="31299" y="1"/>
                  </a:cubicBezTo>
                  <a:close/>
                  <a:moveTo>
                    <a:pt x="37348" y="1"/>
                  </a:moveTo>
                  <a:cubicBezTo>
                    <a:pt x="36767" y="1"/>
                    <a:pt x="36296" y="471"/>
                    <a:pt x="36296" y="1052"/>
                  </a:cubicBezTo>
                  <a:cubicBezTo>
                    <a:pt x="36296" y="1632"/>
                    <a:pt x="36767" y="2104"/>
                    <a:pt x="37348" y="2104"/>
                  </a:cubicBezTo>
                  <a:cubicBezTo>
                    <a:pt x="37928" y="2104"/>
                    <a:pt x="38399" y="1632"/>
                    <a:pt x="38399" y="1052"/>
                  </a:cubicBezTo>
                  <a:cubicBezTo>
                    <a:pt x="38399" y="471"/>
                    <a:pt x="37928" y="1"/>
                    <a:pt x="37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3"/>
            <p:cNvSpPr/>
            <p:nvPr/>
          </p:nvSpPr>
          <p:spPr>
            <a:xfrm>
              <a:off x="1350325" y="1077825"/>
              <a:ext cx="54700" cy="52650"/>
            </a:xfrm>
            <a:custGeom>
              <a:avLst/>
              <a:gdLst/>
              <a:ahLst/>
              <a:cxnLst/>
              <a:rect l="l" t="t" r="r" b="b"/>
              <a:pathLst>
                <a:path w="2188" h="2106" extrusionOk="0">
                  <a:moveTo>
                    <a:pt x="1051" y="0"/>
                  </a:moveTo>
                  <a:cubicBezTo>
                    <a:pt x="778" y="0"/>
                    <a:pt x="505" y="115"/>
                    <a:pt x="311" y="308"/>
                  </a:cubicBezTo>
                  <a:cubicBezTo>
                    <a:pt x="113" y="506"/>
                    <a:pt x="0" y="777"/>
                    <a:pt x="0" y="1054"/>
                  </a:cubicBezTo>
                  <a:cubicBezTo>
                    <a:pt x="0" y="1332"/>
                    <a:pt x="113" y="1602"/>
                    <a:pt x="311" y="1798"/>
                  </a:cubicBezTo>
                  <a:cubicBezTo>
                    <a:pt x="503" y="1991"/>
                    <a:pt x="778" y="2105"/>
                    <a:pt x="1051" y="2105"/>
                  </a:cubicBezTo>
                  <a:cubicBezTo>
                    <a:pt x="1329" y="2105"/>
                    <a:pt x="1603" y="1991"/>
                    <a:pt x="1796" y="1798"/>
                  </a:cubicBezTo>
                  <a:cubicBezTo>
                    <a:pt x="2187" y="1407"/>
                    <a:pt x="2187" y="699"/>
                    <a:pt x="1796" y="308"/>
                  </a:cubicBezTo>
                  <a:cubicBezTo>
                    <a:pt x="1604" y="113"/>
                    <a:pt x="132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3"/>
            <p:cNvSpPr/>
            <p:nvPr/>
          </p:nvSpPr>
          <p:spPr>
            <a:xfrm>
              <a:off x="1501625" y="970025"/>
              <a:ext cx="808800" cy="52625"/>
            </a:xfrm>
            <a:custGeom>
              <a:avLst/>
              <a:gdLst/>
              <a:ahLst/>
              <a:cxnLst/>
              <a:rect l="l" t="t" r="r" b="b"/>
              <a:pathLst>
                <a:path w="32352" h="2105" extrusionOk="0">
                  <a:moveTo>
                    <a:pt x="1053" y="1"/>
                  </a:moveTo>
                  <a:cubicBezTo>
                    <a:pt x="472" y="1"/>
                    <a:pt x="0" y="471"/>
                    <a:pt x="0" y="1053"/>
                  </a:cubicBezTo>
                  <a:cubicBezTo>
                    <a:pt x="0" y="1633"/>
                    <a:pt x="472" y="2104"/>
                    <a:pt x="1053" y="2104"/>
                  </a:cubicBezTo>
                  <a:cubicBezTo>
                    <a:pt x="1632" y="2104"/>
                    <a:pt x="2104" y="1633"/>
                    <a:pt x="2104" y="1053"/>
                  </a:cubicBezTo>
                  <a:cubicBezTo>
                    <a:pt x="2104" y="473"/>
                    <a:pt x="1632" y="1"/>
                    <a:pt x="1053" y="1"/>
                  </a:cubicBezTo>
                  <a:close/>
                  <a:moveTo>
                    <a:pt x="7100" y="1"/>
                  </a:moveTo>
                  <a:cubicBezTo>
                    <a:pt x="6519" y="1"/>
                    <a:pt x="6048" y="471"/>
                    <a:pt x="6049" y="1053"/>
                  </a:cubicBezTo>
                  <a:cubicBezTo>
                    <a:pt x="6049" y="1633"/>
                    <a:pt x="6521" y="2104"/>
                    <a:pt x="7100" y="2104"/>
                  </a:cubicBezTo>
                  <a:cubicBezTo>
                    <a:pt x="7681" y="2104"/>
                    <a:pt x="8153" y="1633"/>
                    <a:pt x="8153" y="1053"/>
                  </a:cubicBezTo>
                  <a:cubicBezTo>
                    <a:pt x="8153" y="473"/>
                    <a:pt x="7681" y="1"/>
                    <a:pt x="7100" y="1"/>
                  </a:cubicBezTo>
                  <a:close/>
                  <a:moveTo>
                    <a:pt x="13152" y="1"/>
                  </a:moveTo>
                  <a:cubicBezTo>
                    <a:pt x="12572" y="1"/>
                    <a:pt x="12100" y="471"/>
                    <a:pt x="12099" y="1053"/>
                  </a:cubicBezTo>
                  <a:cubicBezTo>
                    <a:pt x="12099" y="1633"/>
                    <a:pt x="12572" y="2104"/>
                    <a:pt x="13152" y="2104"/>
                  </a:cubicBezTo>
                  <a:cubicBezTo>
                    <a:pt x="13732" y="2104"/>
                    <a:pt x="14199" y="1633"/>
                    <a:pt x="14199" y="1053"/>
                  </a:cubicBezTo>
                  <a:cubicBezTo>
                    <a:pt x="14199" y="473"/>
                    <a:pt x="13732" y="1"/>
                    <a:pt x="13152" y="1"/>
                  </a:cubicBezTo>
                  <a:close/>
                  <a:moveTo>
                    <a:pt x="19200" y="1"/>
                  </a:moveTo>
                  <a:cubicBezTo>
                    <a:pt x="18619" y="1"/>
                    <a:pt x="18147" y="471"/>
                    <a:pt x="18149" y="1053"/>
                  </a:cubicBezTo>
                  <a:cubicBezTo>
                    <a:pt x="18149" y="1633"/>
                    <a:pt x="18621" y="2104"/>
                    <a:pt x="19200" y="2104"/>
                  </a:cubicBezTo>
                  <a:cubicBezTo>
                    <a:pt x="19781" y="2104"/>
                    <a:pt x="20253" y="1633"/>
                    <a:pt x="20253" y="1053"/>
                  </a:cubicBezTo>
                  <a:cubicBezTo>
                    <a:pt x="20253" y="473"/>
                    <a:pt x="19781" y="1"/>
                    <a:pt x="19200" y="1"/>
                  </a:cubicBezTo>
                  <a:close/>
                  <a:moveTo>
                    <a:pt x="25248" y="1"/>
                  </a:moveTo>
                  <a:cubicBezTo>
                    <a:pt x="24667" y="1"/>
                    <a:pt x="24196" y="471"/>
                    <a:pt x="24196" y="1053"/>
                  </a:cubicBezTo>
                  <a:cubicBezTo>
                    <a:pt x="24196" y="1633"/>
                    <a:pt x="24667" y="2104"/>
                    <a:pt x="25248" y="2104"/>
                  </a:cubicBezTo>
                  <a:cubicBezTo>
                    <a:pt x="25829" y="2104"/>
                    <a:pt x="26299" y="1633"/>
                    <a:pt x="26299" y="1053"/>
                  </a:cubicBezTo>
                  <a:cubicBezTo>
                    <a:pt x="26299" y="473"/>
                    <a:pt x="25827" y="1"/>
                    <a:pt x="25248" y="1"/>
                  </a:cubicBezTo>
                  <a:close/>
                  <a:moveTo>
                    <a:pt x="31299" y="1"/>
                  </a:moveTo>
                  <a:cubicBezTo>
                    <a:pt x="30719" y="1"/>
                    <a:pt x="30248" y="471"/>
                    <a:pt x="30248" y="1053"/>
                  </a:cubicBezTo>
                  <a:cubicBezTo>
                    <a:pt x="30248" y="1633"/>
                    <a:pt x="30719" y="2104"/>
                    <a:pt x="31299" y="2104"/>
                  </a:cubicBezTo>
                  <a:cubicBezTo>
                    <a:pt x="31880" y="2104"/>
                    <a:pt x="32351" y="1633"/>
                    <a:pt x="32351" y="1053"/>
                  </a:cubicBezTo>
                  <a:cubicBezTo>
                    <a:pt x="32351" y="473"/>
                    <a:pt x="31880" y="1"/>
                    <a:pt x="3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3"/>
            <p:cNvSpPr/>
            <p:nvPr/>
          </p:nvSpPr>
          <p:spPr>
            <a:xfrm>
              <a:off x="1350325" y="970000"/>
              <a:ext cx="54700" cy="52650"/>
            </a:xfrm>
            <a:custGeom>
              <a:avLst/>
              <a:gdLst/>
              <a:ahLst/>
              <a:cxnLst/>
              <a:rect l="l" t="t" r="r" b="b"/>
              <a:pathLst>
                <a:path w="2188" h="2106" extrusionOk="0">
                  <a:moveTo>
                    <a:pt x="1051" y="1"/>
                  </a:moveTo>
                  <a:cubicBezTo>
                    <a:pt x="778" y="1"/>
                    <a:pt x="505" y="115"/>
                    <a:pt x="311" y="307"/>
                  </a:cubicBezTo>
                  <a:cubicBezTo>
                    <a:pt x="113" y="506"/>
                    <a:pt x="0" y="777"/>
                    <a:pt x="0" y="1054"/>
                  </a:cubicBezTo>
                  <a:cubicBezTo>
                    <a:pt x="0" y="1330"/>
                    <a:pt x="113" y="1600"/>
                    <a:pt x="311" y="1799"/>
                  </a:cubicBezTo>
                  <a:cubicBezTo>
                    <a:pt x="503" y="1991"/>
                    <a:pt x="778" y="2105"/>
                    <a:pt x="1051" y="2105"/>
                  </a:cubicBezTo>
                  <a:cubicBezTo>
                    <a:pt x="1329" y="2105"/>
                    <a:pt x="1603" y="1991"/>
                    <a:pt x="1796" y="1799"/>
                  </a:cubicBezTo>
                  <a:cubicBezTo>
                    <a:pt x="2187" y="1407"/>
                    <a:pt x="2187" y="701"/>
                    <a:pt x="1796" y="307"/>
                  </a:cubicBezTo>
                  <a:cubicBezTo>
                    <a:pt x="1604" y="115"/>
                    <a:pt x="1329"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 name="Google Shape;607;p23"/>
          <p:cNvGrpSpPr/>
          <p:nvPr/>
        </p:nvGrpSpPr>
        <p:grpSpPr>
          <a:xfrm>
            <a:off x="6647700" y="4034400"/>
            <a:ext cx="1783075" cy="177800"/>
            <a:chOff x="4561725" y="1146400"/>
            <a:chExt cx="1783075" cy="177800"/>
          </a:xfrm>
        </p:grpSpPr>
        <p:sp>
          <p:nvSpPr>
            <p:cNvPr id="608" name="Google Shape;608;p23"/>
            <p:cNvSpPr/>
            <p:nvPr/>
          </p:nvSpPr>
          <p:spPr>
            <a:xfrm>
              <a:off x="4561725" y="1146400"/>
              <a:ext cx="284925" cy="177800"/>
            </a:xfrm>
            <a:custGeom>
              <a:avLst/>
              <a:gdLst/>
              <a:ahLst/>
              <a:cxnLst/>
              <a:rect l="l" t="t" r="r" b="b"/>
              <a:pathLst>
                <a:path w="11397" h="7112" extrusionOk="0">
                  <a:moveTo>
                    <a:pt x="1" y="0"/>
                  </a:moveTo>
                  <a:lnTo>
                    <a:pt x="6853" y="7111"/>
                  </a:lnTo>
                  <a:lnTo>
                    <a:pt x="11396"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3"/>
            <p:cNvSpPr/>
            <p:nvPr/>
          </p:nvSpPr>
          <p:spPr>
            <a:xfrm>
              <a:off x="4775700" y="1146400"/>
              <a:ext cx="284975" cy="177800"/>
            </a:xfrm>
            <a:custGeom>
              <a:avLst/>
              <a:gdLst/>
              <a:ahLst/>
              <a:cxnLst/>
              <a:rect l="l" t="t" r="r" b="b"/>
              <a:pathLst>
                <a:path w="11399" h="7112" extrusionOk="0">
                  <a:moveTo>
                    <a:pt x="1" y="0"/>
                  </a:moveTo>
                  <a:lnTo>
                    <a:pt x="6855" y="7111"/>
                  </a:lnTo>
                  <a:lnTo>
                    <a:pt x="11398" y="7111"/>
                  </a:lnTo>
                  <a:lnTo>
                    <a:pt x="45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3"/>
            <p:cNvSpPr/>
            <p:nvPr/>
          </p:nvSpPr>
          <p:spPr>
            <a:xfrm>
              <a:off x="4989750" y="1146400"/>
              <a:ext cx="284950" cy="177800"/>
            </a:xfrm>
            <a:custGeom>
              <a:avLst/>
              <a:gdLst/>
              <a:ahLst/>
              <a:cxnLst/>
              <a:rect l="l" t="t" r="r" b="b"/>
              <a:pathLst>
                <a:path w="11398" h="7112" extrusionOk="0">
                  <a:moveTo>
                    <a:pt x="0" y="0"/>
                  </a:moveTo>
                  <a:lnTo>
                    <a:pt x="6855" y="7111"/>
                  </a:lnTo>
                  <a:lnTo>
                    <a:pt x="11398"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3"/>
            <p:cNvSpPr/>
            <p:nvPr/>
          </p:nvSpPr>
          <p:spPr>
            <a:xfrm>
              <a:off x="5203775" y="1146400"/>
              <a:ext cx="284925" cy="177800"/>
            </a:xfrm>
            <a:custGeom>
              <a:avLst/>
              <a:gdLst/>
              <a:ahLst/>
              <a:cxnLst/>
              <a:rect l="l" t="t" r="r" b="b"/>
              <a:pathLst>
                <a:path w="11397" h="7112" extrusionOk="0">
                  <a:moveTo>
                    <a:pt x="0" y="0"/>
                  </a:moveTo>
                  <a:lnTo>
                    <a:pt x="6855" y="7111"/>
                  </a:lnTo>
                  <a:lnTo>
                    <a:pt x="11397"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3"/>
            <p:cNvSpPr/>
            <p:nvPr/>
          </p:nvSpPr>
          <p:spPr>
            <a:xfrm>
              <a:off x="5417775" y="1146400"/>
              <a:ext cx="284975" cy="177800"/>
            </a:xfrm>
            <a:custGeom>
              <a:avLst/>
              <a:gdLst/>
              <a:ahLst/>
              <a:cxnLst/>
              <a:rect l="l" t="t" r="r" b="b"/>
              <a:pathLst>
                <a:path w="11399" h="7112" extrusionOk="0">
                  <a:moveTo>
                    <a:pt x="1" y="0"/>
                  </a:moveTo>
                  <a:lnTo>
                    <a:pt x="6856" y="7111"/>
                  </a:lnTo>
                  <a:lnTo>
                    <a:pt x="11398" y="7111"/>
                  </a:lnTo>
                  <a:lnTo>
                    <a:pt x="45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3"/>
            <p:cNvSpPr/>
            <p:nvPr/>
          </p:nvSpPr>
          <p:spPr>
            <a:xfrm>
              <a:off x="5631800" y="1146400"/>
              <a:ext cx="284975" cy="177800"/>
            </a:xfrm>
            <a:custGeom>
              <a:avLst/>
              <a:gdLst/>
              <a:ahLst/>
              <a:cxnLst/>
              <a:rect l="l" t="t" r="r" b="b"/>
              <a:pathLst>
                <a:path w="11399" h="7112" extrusionOk="0">
                  <a:moveTo>
                    <a:pt x="1" y="0"/>
                  </a:moveTo>
                  <a:lnTo>
                    <a:pt x="6855" y="7111"/>
                  </a:lnTo>
                  <a:lnTo>
                    <a:pt x="11398" y="7111"/>
                  </a:lnTo>
                  <a:lnTo>
                    <a:pt x="45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3"/>
            <p:cNvSpPr/>
            <p:nvPr/>
          </p:nvSpPr>
          <p:spPr>
            <a:xfrm>
              <a:off x="5845850" y="1146400"/>
              <a:ext cx="284950" cy="177800"/>
            </a:xfrm>
            <a:custGeom>
              <a:avLst/>
              <a:gdLst/>
              <a:ahLst/>
              <a:cxnLst/>
              <a:rect l="l" t="t" r="r" b="b"/>
              <a:pathLst>
                <a:path w="11398" h="7112" extrusionOk="0">
                  <a:moveTo>
                    <a:pt x="0" y="0"/>
                  </a:moveTo>
                  <a:lnTo>
                    <a:pt x="6854" y="7111"/>
                  </a:lnTo>
                  <a:lnTo>
                    <a:pt x="11398"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3"/>
            <p:cNvSpPr/>
            <p:nvPr/>
          </p:nvSpPr>
          <p:spPr>
            <a:xfrm>
              <a:off x="6059875" y="1146400"/>
              <a:ext cx="284925" cy="177800"/>
            </a:xfrm>
            <a:custGeom>
              <a:avLst/>
              <a:gdLst/>
              <a:ahLst/>
              <a:cxnLst/>
              <a:rect l="l" t="t" r="r" b="b"/>
              <a:pathLst>
                <a:path w="11397" h="7112" extrusionOk="0">
                  <a:moveTo>
                    <a:pt x="0" y="0"/>
                  </a:moveTo>
                  <a:lnTo>
                    <a:pt x="6854" y="7111"/>
                  </a:lnTo>
                  <a:lnTo>
                    <a:pt x="11397"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616"/>
        <p:cNvGrpSpPr/>
        <p:nvPr/>
      </p:nvGrpSpPr>
      <p:grpSpPr>
        <a:xfrm>
          <a:off x="0" y="0"/>
          <a:ext cx="0" cy="0"/>
          <a:chOff x="0" y="0"/>
          <a:chExt cx="0" cy="0"/>
        </a:xfrm>
      </p:grpSpPr>
      <p:grpSp>
        <p:nvGrpSpPr>
          <p:cNvPr id="617" name="Google Shape;617;p24"/>
          <p:cNvGrpSpPr/>
          <p:nvPr/>
        </p:nvGrpSpPr>
        <p:grpSpPr>
          <a:xfrm>
            <a:off x="128510" y="127582"/>
            <a:ext cx="9015493" cy="5055071"/>
            <a:chOff x="128510" y="127582"/>
            <a:chExt cx="9015493" cy="5055071"/>
          </a:xfrm>
        </p:grpSpPr>
        <p:pic>
          <p:nvPicPr>
            <p:cNvPr id="618" name="Google Shape;618;p24"/>
            <p:cNvPicPr preferRelativeResize="0"/>
            <p:nvPr/>
          </p:nvPicPr>
          <p:blipFill rotWithShape="1">
            <a:blip r:embed="rId2"/>
            <a:srcRect l="49862" t="39939"/>
            <a:stretch>
              <a:fillRect/>
            </a:stretch>
          </p:blipFill>
          <p:spPr>
            <a:xfrm rot="10800000">
              <a:off x="4712177" y="2735578"/>
              <a:ext cx="4431826" cy="2447075"/>
            </a:xfrm>
            <a:prstGeom prst="rect">
              <a:avLst/>
            </a:prstGeom>
            <a:noFill/>
            <a:ln>
              <a:noFill/>
            </a:ln>
          </p:spPr>
        </p:pic>
        <p:grpSp>
          <p:nvGrpSpPr>
            <p:cNvPr id="619" name="Google Shape;619;p24"/>
            <p:cNvGrpSpPr/>
            <p:nvPr/>
          </p:nvGrpSpPr>
          <p:grpSpPr>
            <a:xfrm>
              <a:off x="128509" y="127582"/>
              <a:ext cx="3570454" cy="823838"/>
              <a:chOff x="1492450" y="1911750"/>
              <a:chExt cx="2360475" cy="544650"/>
            </a:xfrm>
          </p:grpSpPr>
          <p:sp>
            <p:nvSpPr>
              <p:cNvPr id="620" name="Google Shape;620;p24"/>
              <p:cNvSpPr/>
              <p:nvPr/>
            </p:nvSpPr>
            <p:spPr>
              <a:xfrm>
                <a:off x="3086750" y="2015325"/>
                <a:ext cx="154050" cy="4100"/>
              </a:xfrm>
              <a:custGeom>
                <a:avLst/>
                <a:gdLst/>
                <a:ahLst/>
                <a:cxnLst/>
                <a:rect l="l" t="t" r="r" b="b"/>
                <a:pathLst>
                  <a:path w="6162" h="164" extrusionOk="0">
                    <a:moveTo>
                      <a:pt x="82" y="0"/>
                    </a:moveTo>
                    <a:cubicBezTo>
                      <a:pt x="36" y="0"/>
                      <a:pt x="1" y="37"/>
                      <a:pt x="1" y="82"/>
                    </a:cubicBezTo>
                    <a:cubicBezTo>
                      <a:pt x="1" y="126"/>
                      <a:pt x="36" y="163"/>
                      <a:pt x="82" y="163"/>
                    </a:cubicBezTo>
                    <a:lnTo>
                      <a:pt x="6080" y="163"/>
                    </a:lnTo>
                    <a:cubicBezTo>
                      <a:pt x="6127" y="163"/>
                      <a:pt x="6161" y="126"/>
                      <a:pt x="6161" y="82"/>
                    </a:cubicBezTo>
                    <a:cubicBezTo>
                      <a:pt x="6161" y="37"/>
                      <a:pt x="6124" y="0"/>
                      <a:pt x="6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4"/>
              <p:cNvSpPr/>
              <p:nvPr/>
            </p:nvSpPr>
            <p:spPr>
              <a:xfrm>
                <a:off x="32233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8" y="1234"/>
                      <a:pt x="1234" y="957"/>
                      <a:pt x="1234" y="617"/>
                    </a:cubicBezTo>
                    <a:cubicBezTo>
                      <a:pt x="1234" y="277"/>
                      <a:pt x="958"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4"/>
              <p:cNvSpPr/>
              <p:nvPr/>
            </p:nvSpPr>
            <p:spPr>
              <a:xfrm>
                <a:off x="2679100" y="2009100"/>
                <a:ext cx="35625" cy="16475"/>
              </a:xfrm>
              <a:custGeom>
                <a:avLst/>
                <a:gdLst/>
                <a:ahLst/>
                <a:cxnLst/>
                <a:rect l="l" t="t" r="r" b="b"/>
                <a:pathLst>
                  <a:path w="1425" h="659" extrusionOk="0">
                    <a:moveTo>
                      <a:pt x="329" y="0"/>
                    </a:moveTo>
                    <a:cubicBezTo>
                      <a:pt x="147" y="0"/>
                      <a:pt x="1" y="147"/>
                      <a:pt x="1" y="330"/>
                    </a:cubicBezTo>
                    <a:cubicBezTo>
                      <a:pt x="1" y="511"/>
                      <a:pt x="148" y="658"/>
                      <a:pt x="329" y="658"/>
                    </a:cubicBezTo>
                    <a:lnTo>
                      <a:pt x="1095" y="658"/>
                    </a:lnTo>
                    <a:cubicBezTo>
                      <a:pt x="1277" y="658"/>
                      <a:pt x="1425" y="511"/>
                      <a:pt x="1425" y="330"/>
                    </a:cubicBezTo>
                    <a:cubicBezTo>
                      <a:pt x="1425" y="147"/>
                      <a:pt x="1277"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4"/>
              <p:cNvSpPr/>
              <p:nvPr/>
            </p:nvSpPr>
            <p:spPr>
              <a:xfrm>
                <a:off x="2740975" y="2009100"/>
                <a:ext cx="294175" cy="16475"/>
              </a:xfrm>
              <a:custGeom>
                <a:avLst/>
                <a:gdLst/>
                <a:ahLst/>
                <a:cxnLst/>
                <a:rect l="l" t="t" r="r" b="b"/>
                <a:pathLst>
                  <a:path w="11767" h="659" extrusionOk="0">
                    <a:moveTo>
                      <a:pt x="330" y="0"/>
                    </a:moveTo>
                    <a:cubicBezTo>
                      <a:pt x="148" y="0"/>
                      <a:pt x="1" y="147"/>
                      <a:pt x="1" y="330"/>
                    </a:cubicBezTo>
                    <a:cubicBezTo>
                      <a:pt x="1" y="511"/>
                      <a:pt x="150" y="658"/>
                      <a:pt x="330" y="658"/>
                    </a:cubicBezTo>
                    <a:lnTo>
                      <a:pt x="1825" y="658"/>
                    </a:lnTo>
                    <a:cubicBezTo>
                      <a:pt x="2006" y="658"/>
                      <a:pt x="2154" y="511"/>
                      <a:pt x="2154" y="330"/>
                    </a:cubicBezTo>
                    <a:cubicBezTo>
                      <a:pt x="2154" y="147"/>
                      <a:pt x="2006" y="0"/>
                      <a:pt x="1825" y="0"/>
                    </a:cubicBezTo>
                    <a:close/>
                    <a:moveTo>
                      <a:pt x="3534" y="0"/>
                    </a:moveTo>
                    <a:cubicBezTo>
                      <a:pt x="3353" y="0"/>
                      <a:pt x="3206" y="147"/>
                      <a:pt x="3206" y="330"/>
                    </a:cubicBezTo>
                    <a:cubicBezTo>
                      <a:pt x="3206" y="511"/>
                      <a:pt x="3354" y="658"/>
                      <a:pt x="3534" y="658"/>
                    </a:cubicBezTo>
                    <a:lnTo>
                      <a:pt x="5029" y="658"/>
                    </a:lnTo>
                    <a:cubicBezTo>
                      <a:pt x="5211" y="658"/>
                      <a:pt x="5358" y="511"/>
                      <a:pt x="5358" y="330"/>
                    </a:cubicBezTo>
                    <a:cubicBezTo>
                      <a:pt x="5358" y="147"/>
                      <a:pt x="5211" y="0"/>
                      <a:pt x="5029" y="0"/>
                    </a:cubicBezTo>
                    <a:close/>
                    <a:moveTo>
                      <a:pt x="6739" y="0"/>
                    </a:moveTo>
                    <a:cubicBezTo>
                      <a:pt x="6556" y="0"/>
                      <a:pt x="6410" y="147"/>
                      <a:pt x="6410" y="330"/>
                    </a:cubicBezTo>
                    <a:cubicBezTo>
                      <a:pt x="6410" y="511"/>
                      <a:pt x="6558" y="658"/>
                      <a:pt x="6739" y="658"/>
                    </a:cubicBezTo>
                    <a:lnTo>
                      <a:pt x="8234" y="658"/>
                    </a:lnTo>
                    <a:cubicBezTo>
                      <a:pt x="8414" y="658"/>
                      <a:pt x="8562" y="511"/>
                      <a:pt x="8562" y="330"/>
                    </a:cubicBezTo>
                    <a:cubicBezTo>
                      <a:pt x="8562" y="147"/>
                      <a:pt x="8414" y="0"/>
                      <a:pt x="8234" y="0"/>
                    </a:cubicBezTo>
                    <a:close/>
                    <a:moveTo>
                      <a:pt x="9942" y="0"/>
                    </a:moveTo>
                    <a:cubicBezTo>
                      <a:pt x="9760" y="0"/>
                      <a:pt x="9613" y="147"/>
                      <a:pt x="9613" y="330"/>
                    </a:cubicBezTo>
                    <a:cubicBezTo>
                      <a:pt x="9613" y="511"/>
                      <a:pt x="9761" y="658"/>
                      <a:pt x="9942" y="658"/>
                    </a:cubicBezTo>
                    <a:lnTo>
                      <a:pt x="11437" y="658"/>
                    </a:lnTo>
                    <a:cubicBezTo>
                      <a:pt x="11619" y="658"/>
                      <a:pt x="11766" y="511"/>
                      <a:pt x="11766" y="330"/>
                    </a:cubicBezTo>
                    <a:cubicBezTo>
                      <a:pt x="11766" y="147"/>
                      <a:pt x="11617"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4"/>
              <p:cNvSpPr/>
              <p:nvPr/>
            </p:nvSpPr>
            <p:spPr>
              <a:xfrm>
                <a:off x="3061400" y="2009100"/>
                <a:ext cx="35625" cy="16475"/>
              </a:xfrm>
              <a:custGeom>
                <a:avLst/>
                <a:gdLst/>
                <a:ahLst/>
                <a:cxnLst/>
                <a:rect l="l" t="t" r="r" b="b"/>
                <a:pathLst>
                  <a:path w="1425" h="659" extrusionOk="0">
                    <a:moveTo>
                      <a:pt x="330" y="0"/>
                    </a:moveTo>
                    <a:cubicBezTo>
                      <a:pt x="147" y="0"/>
                      <a:pt x="0" y="147"/>
                      <a:pt x="0" y="330"/>
                    </a:cubicBezTo>
                    <a:cubicBezTo>
                      <a:pt x="0" y="511"/>
                      <a:pt x="148" y="658"/>
                      <a:pt x="330" y="658"/>
                    </a:cubicBezTo>
                    <a:lnTo>
                      <a:pt x="1096" y="658"/>
                    </a:lnTo>
                    <a:cubicBezTo>
                      <a:pt x="1278" y="658"/>
                      <a:pt x="1424" y="511"/>
                      <a:pt x="1424" y="330"/>
                    </a:cubicBezTo>
                    <a:cubicBezTo>
                      <a:pt x="1424" y="147"/>
                      <a:pt x="1277"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4"/>
              <p:cNvSpPr/>
              <p:nvPr/>
            </p:nvSpPr>
            <p:spPr>
              <a:xfrm>
                <a:off x="1520225" y="2015300"/>
                <a:ext cx="1169125" cy="235550"/>
              </a:xfrm>
              <a:custGeom>
                <a:avLst/>
                <a:gdLst/>
                <a:ahLst/>
                <a:cxnLst/>
                <a:rect l="l" t="t" r="r" b="b"/>
                <a:pathLst>
                  <a:path w="46765" h="9422" extrusionOk="0">
                    <a:moveTo>
                      <a:pt x="9349" y="0"/>
                    </a:moveTo>
                    <a:cubicBezTo>
                      <a:pt x="9328" y="0"/>
                      <a:pt x="9306" y="9"/>
                      <a:pt x="9291" y="24"/>
                    </a:cubicBezTo>
                    <a:lnTo>
                      <a:pt x="34" y="9281"/>
                    </a:lnTo>
                    <a:cubicBezTo>
                      <a:pt x="1" y="9313"/>
                      <a:pt x="1" y="9365"/>
                      <a:pt x="34" y="9397"/>
                    </a:cubicBezTo>
                    <a:cubicBezTo>
                      <a:pt x="50" y="9413"/>
                      <a:pt x="70" y="9421"/>
                      <a:pt x="92" y="9421"/>
                    </a:cubicBezTo>
                    <a:cubicBezTo>
                      <a:pt x="114" y="9421"/>
                      <a:pt x="135" y="9414"/>
                      <a:pt x="152" y="9395"/>
                    </a:cubicBezTo>
                    <a:lnTo>
                      <a:pt x="9384" y="163"/>
                    </a:lnTo>
                    <a:lnTo>
                      <a:pt x="46683" y="163"/>
                    </a:lnTo>
                    <a:cubicBezTo>
                      <a:pt x="46727" y="163"/>
                      <a:pt x="46764" y="126"/>
                      <a:pt x="46764" y="82"/>
                    </a:cubicBezTo>
                    <a:cubicBezTo>
                      <a:pt x="46764" y="36"/>
                      <a:pt x="46727" y="0"/>
                      <a:pt x="466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4"/>
              <p:cNvSpPr/>
              <p:nvPr/>
            </p:nvSpPr>
            <p:spPr>
              <a:xfrm>
                <a:off x="2102650" y="1925075"/>
                <a:ext cx="175350" cy="94350"/>
              </a:xfrm>
              <a:custGeom>
                <a:avLst/>
                <a:gdLst/>
                <a:ahLst/>
                <a:cxnLst/>
                <a:rect l="l" t="t" r="r" b="b"/>
                <a:pathLst>
                  <a:path w="7014" h="3774" extrusionOk="0">
                    <a:moveTo>
                      <a:pt x="3699" y="1"/>
                    </a:moveTo>
                    <a:cubicBezTo>
                      <a:pt x="3677" y="1"/>
                      <a:pt x="3655" y="11"/>
                      <a:pt x="3641" y="25"/>
                    </a:cubicBezTo>
                    <a:lnTo>
                      <a:pt x="33" y="3633"/>
                    </a:lnTo>
                    <a:cubicBezTo>
                      <a:pt x="0" y="3665"/>
                      <a:pt x="0" y="3717"/>
                      <a:pt x="33" y="3748"/>
                    </a:cubicBezTo>
                    <a:cubicBezTo>
                      <a:pt x="49" y="3765"/>
                      <a:pt x="70" y="3773"/>
                      <a:pt x="92" y="3773"/>
                    </a:cubicBezTo>
                    <a:cubicBezTo>
                      <a:pt x="113" y="3773"/>
                      <a:pt x="133" y="3766"/>
                      <a:pt x="149" y="3747"/>
                    </a:cubicBezTo>
                    <a:lnTo>
                      <a:pt x="3734" y="164"/>
                    </a:lnTo>
                    <a:lnTo>
                      <a:pt x="6932" y="164"/>
                    </a:lnTo>
                    <a:cubicBezTo>
                      <a:pt x="6976" y="164"/>
                      <a:pt x="7013" y="127"/>
                      <a:pt x="7013" y="82"/>
                    </a:cubicBezTo>
                    <a:cubicBezTo>
                      <a:pt x="7013" y="38"/>
                      <a:pt x="6976"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4"/>
              <p:cNvSpPr/>
              <p:nvPr/>
            </p:nvSpPr>
            <p:spPr>
              <a:xfrm>
                <a:off x="2260500" y="1911750"/>
                <a:ext cx="30900" cy="30875"/>
              </a:xfrm>
              <a:custGeom>
                <a:avLst/>
                <a:gdLst/>
                <a:ahLst/>
                <a:cxnLst/>
                <a:rect l="l" t="t" r="r" b="b"/>
                <a:pathLst>
                  <a:path w="1236" h="1235" extrusionOk="0">
                    <a:moveTo>
                      <a:pt x="618" y="0"/>
                    </a:moveTo>
                    <a:cubicBezTo>
                      <a:pt x="278" y="0"/>
                      <a:pt x="0" y="276"/>
                      <a:pt x="0" y="617"/>
                    </a:cubicBezTo>
                    <a:cubicBezTo>
                      <a:pt x="0" y="958"/>
                      <a:pt x="278" y="1234"/>
                      <a:pt x="618" y="1234"/>
                    </a:cubicBezTo>
                    <a:cubicBezTo>
                      <a:pt x="958" y="1234"/>
                      <a:pt x="1235" y="958"/>
                      <a:pt x="1235" y="617"/>
                    </a:cubicBezTo>
                    <a:cubicBezTo>
                      <a:pt x="1235" y="276"/>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4"/>
              <p:cNvSpPr/>
              <p:nvPr/>
            </p:nvSpPr>
            <p:spPr>
              <a:xfrm>
                <a:off x="2538650" y="2015275"/>
                <a:ext cx="461325" cy="131575"/>
              </a:xfrm>
              <a:custGeom>
                <a:avLst/>
                <a:gdLst/>
                <a:ahLst/>
                <a:cxnLst/>
                <a:rect l="l" t="t" r="r" b="b"/>
                <a:pathLst>
                  <a:path w="18453" h="5263" extrusionOk="0">
                    <a:moveTo>
                      <a:pt x="91" y="1"/>
                    </a:moveTo>
                    <a:cubicBezTo>
                      <a:pt x="70" y="1"/>
                      <a:pt x="49" y="9"/>
                      <a:pt x="33" y="25"/>
                    </a:cubicBezTo>
                    <a:cubicBezTo>
                      <a:pt x="0" y="57"/>
                      <a:pt x="0" y="109"/>
                      <a:pt x="33" y="140"/>
                    </a:cubicBezTo>
                    <a:lnTo>
                      <a:pt x="5130" y="5238"/>
                    </a:lnTo>
                    <a:cubicBezTo>
                      <a:pt x="5147" y="5254"/>
                      <a:pt x="5167" y="5263"/>
                      <a:pt x="5189" y="5263"/>
                    </a:cubicBezTo>
                    <a:lnTo>
                      <a:pt x="18372" y="5263"/>
                    </a:lnTo>
                    <a:cubicBezTo>
                      <a:pt x="18419" y="5263"/>
                      <a:pt x="18452" y="5225"/>
                      <a:pt x="18452" y="5180"/>
                    </a:cubicBezTo>
                    <a:cubicBezTo>
                      <a:pt x="18452" y="5135"/>
                      <a:pt x="18415" y="5099"/>
                      <a:pt x="18371" y="5099"/>
                    </a:cubicBezTo>
                    <a:lnTo>
                      <a:pt x="5222" y="5099"/>
                    </a:lnTo>
                    <a:lnTo>
                      <a:pt x="148" y="25"/>
                    </a:lnTo>
                    <a:cubicBezTo>
                      <a:pt x="133" y="9"/>
                      <a:pt x="112" y="1"/>
                      <a:pt x="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4"/>
              <p:cNvSpPr/>
              <p:nvPr/>
            </p:nvSpPr>
            <p:spPr>
              <a:xfrm>
                <a:off x="2982525" y="2129350"/>
                <a:ext cx="30875" cy="30875"/>
              </a:xfrm>
              <a:custGeom>
                <a:avLst/>
                <a:gdLst/>
                <a:ahLst/>
                <a:cxnLst/>
                <a:rect l="l" t="t" r="r" b="b"/>
                <a:pathLst>
                  <a:path w="1235" h="1235" extrusionOk="0">
                    <a:moveTo>
                      <a:pt x="617" y="1"/>
                    </a:moveTo>
                    <a:cubicBezTo>
                      <a:pt x="277" y="1"/>
                      <a:pt x="0" y="277"/>
                      <a:pt x="0" y="618"/>
                    </a:cubicBezTo>
                    <a:cubicBezTo>
                      <a:pt x="0" y="959"/>
                      <a:pt x="277" y="1235"/>
                      <a:pt x="617" y="1235"/>
                    </a:cubicBezTo>
                    <a:cubicBezTo>
                      <a:pt x="957" y="1235"/>
                      <a:pt x="1234" y="959"/>
                      <a:pt x="1234" y="618"/>
                    </a:cubicBezTo>
                    <a:cubicBezTo>
                      <a:pt x="1234" y="277"/>
                      <a:pt x="957" y="1"/>
                      <a:pt x="6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4"/>
              <p:cNvSpPr/>
              <p:nvPr/>
            </p:nvSpPr>
            <p:spPr>
              <a:xfrm>
                <a:off x="1997625" y="2015300"/>
                <a:ext cx="1841950" cy="415750"/>
              </a:xfrm>
              <a:custGeom>
                <a:avLst/>
                <a:gdLst/>
                <a:ahLst/>
                <a:cxnLst/>
                <a:rect l="l" t="t" r="r" b="b"/>
                <a:pathLst>
                  <a:path w="73678" h="16630" extrusionOk="0">
                    <a:moveTo>
                      <a:pt x="92" y="0"/>
                    </a:moveTo>
                    <a:cubicBezTo>
                      <a:pt x="71" y="0"/>
                      <a:pt x="50" y="8"/>
                      <a:pt x="33" y="24"/>
                    </a:cubicBezTo>
                    <a:cubicBezTo>
                      <a:pt x="1" y="56"/>
                      <a:pt x="1" y="108"/>
                      <a:pt x="33" y="139"/>
                    </a:cubicBezTo>
                    <a:lnTo>
                      <a:pt x="16498" y="16605"/>
                    </a:lnTo>
                    <a:cubicBezTo>
                      <a:pt x="16514" y="16621"/>
                      <a:pt x="16535" y="16629"/>
                      <a:pt x="16557" y="16629"/>
                    </a:cubicBezTo>
                    <a:lnTo>
                      <a:pt x="73595" y="16629"/>
                    </a:lnTo>
                    <a:cubicBezTo>
                      <a:pt x="73641" y="16629"/>
                      <a:pt x="73677" y="16592"/>
                      <a:pt x="73676" y="16548"/>
                    </a:cubicBezTo>
                    <a:cubicBezTo>
                      <a:pt x="73676" y="16503"/>
                      <a:pt x="73639" y="16466"/>
                      <a:pt x="73595" y="16466"/>
                    </a:cubicBezTo>
                    <a:lnTo>
                      <a:pt x="16590" y="16466"/>
                    </a:lnTo>
                    <a:lnTo>
                      <a:pt x="148" y="24"/>
                    </a:lnTo>
                    <a:cubicBezTo>
                      <a:pt x="133" y="8"/>
                      <a:pt x="112"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4"/>
              <p:cNvSpPr/>
              <p:nvPr/>
            </p:nvSpPr>
            <p:spPr>
              <a:xfrm>
                <a:off x="3822050" y="2413550"/>
                <a:ext cx="30875" cy="30850"/>
              </a:xfrm>
              <a:custGeom>
                <a:avLst/>
                <a:gdLst/>
                <a:ahLst/>
                <a:cxnLst/>
                <a:rect l="l" t="t" r="r" b="b"/>
                <a:pathLst>
                  <a:path w="1235" h="1234" extrusionOk="0">
                    <a:moveTo>
                      <a:pt x="618" y="0"/>
                    </a:moveTo>
                    <a:cubicBezTo>
                      <a:pt x="277" y="0"/>
                      <a:pt x="0" y="277"/>
                      <a:pt x="0" y="618"/>
                    </a:cubicBezTo>
                    <a:cubicBezTo>
                      <a:pt x="0" y="958"/>
                      <a:pt x="277" y="1234"/>
                      <a:pt x="618" y="1234"/>
                    </a:cubicBezTo>
                    <a:cubicBezTo>
                      <a:pt x="958" y="1234"/>
                      <a:pt x="1234" y="958"/>
                      <a:pt x="1234" y="618"/>
                    </a:cubicBezTo>
                    <a:cubicBezTo>
                      <a:pt x="1234" y="277"/>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4"/>
              <p:cNvSpPr/>
              <p:nvPr/>
            </p:nvSpPr>
            <p:spPr>
              <a:xfrm>
                <a:off x="2220000" y="2015325"/>
                <a:ext cx="10525" cy="4100"/>
              </a:xfrm>
              <a:custGeom>
                <a:avLst/>
                <a:gdLst/>
                <a:ahLst/>
                <a:cxnLst/>
                <a:rect l="l" t="t" r="r" b="b"/>
                <a:pathLst>
                  <a:path w="421" h="164" extrusionOk="0">
                    <a:moveTo>
                      <a:pt x="82" y="0"/>
                    </a:moveTo>
                    <a:cubicBezTo>
                      <a:pt x="38" y="0"/>
                      <a:pt x="1" y="37"/>
                      <a:pt x="1" y="82"/>
                    </a:cubicBezTo>
                    <a:cubicBezTo>
                      <a:pt x="1" y="126"/>
                      <a:pt x="38" y="163"/>
                      <a:pt x="82" y="163"/>
                    </a:cubicBezTo>
                    <a:lnTo>
                      <a:pt x="339" y="163"/>
                    </a:lnTo>
                    <a:cubicBezTo>
                      <a:pt x="384" y="163"/>
                      <a:pt x="420" y="126"/>
                      <a:pt x="420" y="82"/>
                    </a:cubicBezTo>
                    <a:cubicBezTo>
                      <a:pt x="420" y="37"/>
                      <a:pt x="383" y="0"/>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4"/>
              <p:cNvSpPr/>
              <p:nvPr/>
            </p:nvSpPr>
            <p:spPr>
              <a:xfrm>
                <a:off x="2213025" y="2001950"/>
                <a:ext cx="30875" cy="30875"/>
              </a:xfrm>
              <a:custGeom>
                <a:avLst/>
                <a:gdLst/>
                <a:ahLst/>
                <a:cxnLst/>
                <a:rect l="l" t="t" r="r" b="b"/>
                <a:pathLst>
                  <a:path w="1235" h="1235" extrusionOk="0">
                    <a:moveTo>
                      <a:pt x="618" y="0"/>
                    </a:moveTo>
                    <a:cubicBezTo>
                      <a:pt x="276" y="0"/>
                      <a:pt x="0" y="275"/>
                      <a:pt x="0" y="617"/>
                    </a:cubicBezTo>
                    <a:cubicBezTo>
                      <a:pt x="0" y="958"/>
                      <a:pt x="276" y="1234"/>
                      <a:pt x="618" y="1234"/>
                    </a:cubicBezTo>
                    <a:cubicBezTo>
                      <a:pt x="958" y="1234"/>
                      <a:pt x="1234" y="958"/>
                      <a:pt x="1234" y="617"/>
                    </a:cubicBezTo>
                    <a:cubicBezTo>
                      <a:pt x="1234" y="275"/>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4"/>
              <p:cNvSpPr/>
              <p:nvPr/>
            </p:nvSpPr>
            <p:spPr>
              <a:xfrm>
                <a:off x="227515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3"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4"/>
              <p:cNvSpPr/>
              <p:nvPr/>
            </p:nvSpPr>
            <p:spPr>
              <a:xfrm>
                <a:off x="22681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4"/>
              <p:cNvSpPr/>
              <p:nvPr/>
            </p:nvSpPr>
            <p:spPr>
              <a:xfrm>
                <a:off x="233030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2"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4"/>
              <p:cNvSpPr/>
              <p:nvPr/>
            </p:nvSpPr>
            <p:spPr>
              <a:xfrm>
                <a:off x="2323325"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4"/>
              <p:cNvSpPr/>
              <p:nvPr/>
            </p:nvSpPr>
            <p:spPr>
              <a:xfrm>
                <a:off x="1492450" y="2221400"/>
                <a:ext cx="60150" cy="54800"/>
              </a:xfrm>
              <a:custGeom>
                <a:avLst/>
                <a:gdLst/>
                <a:ahLst/>
                <a:cxnLst/>
                <a:rect l="l" t="t" r="r" b="b"/>
                <a:pathLst>
                  <a:path w="2406" h="2192" extrusionOk="0">
                    <a:moveTo>
                      <a:pt x="1203" y="1"/>
                    </a:moveTo>
                    <a:cubicBezTo>
                      <a:pt x="923" y="1"/>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4"/>
              <p:cNvSpPr/>
              <p:nvPr/>
            </p:nvSpPr>
            <p:spPr>
              <a:xfrm>
                <a:off x="2638300" y="2117400"/>
                <a:ext cx="60150" cy="54800"/>
              </a:xfrm>
              <a:custGeom>
                <a:avLst/>
                <a:gdLst/>
                <a:ahLst/>
                <a:cxnLst/>
                <a:rect l="l" t="t" r="r" b="b"/>
                <a:pathLst>
                  <a:path w="2406" h="2192" extrusionOk="0">
                    <a:moveTo>
                      <a:pt x="1203" y="1"/>
                    </a:moveTo>
                    <a:cubicBezTo>
                      <a:pt x="923" y="1"/>
                      <a:pt x="642" y="108"/>
                      <a:pt x="428" y="321"/>
                    </a:cubicBezTo>
                    <a:cubicBezTo>
                      <a:pt x="1" y="750"/>
                      <a:pt x="1" y="1443"/>
                      <a:pt x="428" y="1870"/>
                    </a:cubicBezTo>
                    <a:cubicBezTo>
                      <a:pt x="642" y="2085"/>
                      <a:pt x="923" y="2192"/>
                      <a:pt x="1203" y="2192"/>
                    </a:cubicBezTo>
                    <a:cubicBezTo>
                      <a:pt x="1483" y="2192"/>
                      <a:pt x="1764" y="2085"/>
                      <a:pt x="1977" y="1870"/>
                    </a:cubicBezTo>
                    <a:cubicBezTo>
                      <a:pt x="2406" y="1443"/>
                      <a:pt x="2406" y="750"/>
                      <a:pt x="1977" y="321"/>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4"/>
              <p:cNvSpPr/>
              <p:nvPr/>
            </p:nvSpPr>
            <p:spPr>
              <a:xfrm>
                <a:off x="1723875" y="1989975"/>
                <a:ext cx="60150" cy="54800"/>
              </a:xfrm>
              <a:custGeom>
                <a:avLst/>
                <a:gdLst/>
                <a:ahLst/>
                <a:cxnLst/>
                <a:rect l="l" t="t" r="r" b="b"/>
                <a:pathLst>
                  <a:path w="2406" h="2192" extrusionOk="0">
                    <a:moveTo>
                      <a:pt x="1203" y="0"/>
                    </a:moveTo>
                    <a:cubicBezTo>
                      <a:pt x="923" y="0"/>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4"/>
              <p:cNvSpPr/>
              <p:nvPr/>
            </p:nvSpPr>
            <p:spPr>
              <a:xfrm>
                <a:off x="2381475" y="2401600"/>
                <a:ext cx="60150" cy="54800"/>
              </a:xfrm>
              <a:custGeom>
                <a:avLst/>
                <a:gdLst/>
                <a:ahLst/>
                <a:cxnLst/>
                <a:rect l="l" t="t" r="r" b="b"/>
                <a:pathLst>
                  <a:path w="2406" h="2192" extrusionOk="0">
                    <a:moveTo>
                      <a:pt x="1203" y="0"/>
                    </a:moveTo>
                    <a:cubicBezTo>
                      <a:pt x="922" y="0"/>
                      <a:pt x="642" y="107"/>
                      <a:pt x="428" y="322"/>
                    </a:cubicBezTo>
                    <a:cubicBezTo>
                      <a:pt x="0" y="749"/>
                      <a:pt x="0" y="1442"/>
                      <a:pt x="428" y="1871"/>
                    </a:cubicBezTo>
                    <a:cubicBezTo>
                      <a:pt x="642" y="2084"/>
                      <a:pt x="922" y="2191"/>
                      <a:pt x="1203" y="2191"/>
                    </a:cubicBezTo>
                    <a:cubicBezTo>
                      <a:pt x="1483" y="2191"/>
                      <a:pt x="1763" y="2084"/>
                      <a:pt x="1977" y="1871"/>
                    </a:cubicBezTo>
                    <a:cubicBezTo>
                      <a:pt x="2405" y="1442"/>
                      <a:pt x="2405" y="749"/>
                      <a:pt x="1977" y="322"/>
                    </a:cubicBezTo>
                    <a:cubicBezTo>
                      <a:pt x="1763" y="107"/>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4"/>
              <p:cNvSpPr/>
              <p:nvPr/>
            </p:nvSpPr>
            <p:spPr>
              <a:xfrm>
                <a:off x="1972525" y="1990000"/>
                <a:ext cx="54775" cy="54775"/>
              </a:xfrm>
              <a:custGeom>
                <a:avLst/>
                <a:gdLst/>
                <a:ahLst/>
                <a:cxnLst/>
                <a:rect l="l" t="t" r="r" b="b"/>
                <a:pathLst>
                  <a:path w="2191" h="2191" extrusionOk="0">
                    <a:moveTo>
                      <a:pt x="1096" y="0"/>
                    </a:moveTo>
                    <a:cubicBezTo>
                      <a:pt x="490" y="0"/>
                      <a:pt x="0" y="490"/>
                      <a:pt x="0" y="1095"/>
                    </a:cubicBezTo>
                    <a:cubicBezTo>
                      <a:pt x="0" y="1699"/>
                      <a:pt x="490" y="2191"/>
                      <a:pt x="1096" y="2191"/>
                    </a:cubicBezTo>
                    <a:cubicBezTo>
                      <a:pt x="1700" y="2191"/>
                      <a:pt x="2191" y="1699"/>
                      <a:pt x="2191" y="1095"/>
                    </a:cubicBezTo>
                    <a:cubicBezTo>
                      <a:pt x="2191" y="490"/>
                      <a:pt x="1700"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4"/>
              <p:cNvSpPr/>
              <p:nvPr/>
            </p:nvSpPr>
            <p:spPr>
              <a:xfrm>
                <a:off x="2506375" y="2248775"/>
                <a:ext cx="68525" cy="93100"/>
              </a:xfrm>
              <a:custGeom>
                <a:avLst/>
                <a:gdLst/>
                <a:ahLst/>
                <a:cxnLst/>
                <a:rect l="l" t="t" r="r" b="b"/>
                <a:pathLst>
                  <a:path w="2741" h="3724" extrusionOk="0">
                    <a:moveTo>
                      <a:pt x="1" y="1"/>
                    </a:moveTo>
                    <a:lnTo>
                      <a:pt x="1111" y="1861"/>
                    </a:lnTo>
                    <a:lnTo>
                      <a:pt x="1" y="3723"/>
                    </a:lnTo>
                    <a:lnTo>
                      <a:pt x="1630" y="3723"/>
                    </a:lnTo>
                    <a:lnTo>
                      <a:pt x="2740"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4"/>
              <p:cNvSpPr/>
              <p:nvPr/>
            </p:nvSpPr>
            <p:spPr>
              <a:xfrm>
                <a:off x="2620550" y="2248775"/>
                <a:ext cx="68550" cy="93100"/>
              </a:xfrm>
              <a:custGeom>
                <a:avLst/>
                <a:gdLst/>
                <a:ahLst/>
                <a:cxnLst/>
                <a:rect l="l" t="t" r="r" b="b"/>
                <a:pathLst>
                  <a:path w="2742" h="3724" extrusionOk="0">
                    <a:moveTo>
                      <a:pt x="1" y="1"/>
                    </a:moveTo>
                    <a:lnTo>
                      <a:pt x="1111" y="1861"/>
                    </a:lnTo>
                    <a:lnTo>
                      <a:pt x="1" y="3723"/>
                    </a:lnTo>
                    <a:lnTo>
                      <a:pt x="1630" y="3723"/>
                    </a:lnTo>
                    <a:lnTo>
                      <a:pt x="2742"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4"/>
              <p:cNvSpPr/>
              <p:nvPr/>
            </p:nvSpPr>
            <p:spPr>
              <a:xfrm>
                <a:off x="2734800" y="2248775"/>
                <a:ext cx="68500" cy="93100"/>
              </a:xfrm>
              <a:custGeom>
                <a:avLst/>
                <a:gdLst/>
                <a:ahLst/>
                <a:cxnLst/>
                <a:rect l="l" t="t" r="r" b="b"/>
                <a:pathLst>
                  <a:path w="2740" h="3724" extrusionOk="0">
                    <a:moveTo>
                      <a:pt x="0" y="1"/>
                    </a:moveTo>
                    <a:lnTo>
                      <a:pt x="1110" y="1861"/>
                    </a:lnTo>
                    <a:lnTo>
                      <a:pt x="0" y="3723"/>
                    </a:lnTo>
                    <a:lnTo>
                      <a:pt x="1629" y="3723"/>
                    </a:lnTo>
                    <a:lnTo>
                      <a:pt x="2740" y="1861"/>
                    </a:lnTo>
                    <a:lnTo>
                      <a:pt x="16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4"/>
              <p:cNvSpPr/>
              <p:nvPr/>
            </p:nvSpPr>
            <p:spPr>
              <a:xfrm>
                <a:off x="2848975" y="2248775"/>
                <a:ext cx="68525" cy="93100"/>
              </a:xfrm>
              <a:custGeom>
                <a:avLst/>
                <a:gdLst/>
                <a:ahLst/>
                <a:cxnLst/>
                <a:rect l="l" t="t" r="r" b="b"/>
                <a:pathLst>
                  <a:path w="2741" h="3724" extrusionOk="0">
                    <a:moveTo>
                      <a:pt x="0" y="1"/>
                    </a:moveTo>
                    <a:lnTo>
                      <a:pt x="1110" y="1861"/>
                    </a:lnTo>
                    <a:lnTo>
                      <a:pt x="0" y="3723"/>
                    </a:lnTo>
                    <a:lnTo>
                      <a:pt x="1631" y="3723"/>
                    </a:lnTo>
                    <a:lnTo>
                      <a:pt x="2741" y="1861"/>
                    </a:lnTo>
                    <a:lnTo>
                      <a:pt x="16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4"/>
              <p:cNvSpPr/>
              <p:nvPr/>
            </p:nvSpPr>
            <p:spPr>
              <a:xfrm>
                <a:off x="2963175" y="2248775"/>
                <a:ext cx="68500" cy="93100"/>
              </a:xfrm>
              <a:custGeom>
                <a:avLst/>
                <a:gdLst/>
                <a:ahLst/>
                <a:cxnLst/>
                <a:rect l="l" t="t" r="r" b="b"/>
                <a:pathLst>
                  <a:path w="2740" h="3724" extrusionOk="0">
                    <a:moveTo>
                      <a:pt x="0" y="1"/>
                    </a:moveTo>
                    <a:lnTo>
                      <a:pt x="1111" y="1861"/>
                    </a:lnTo>
                    <a:lnTo>
                      <a:pt x="0" y="3723"/>
                    </a:lnTo>
                    <a:lnTo>
                      <a:pt x="1630" y="3723"/>
                    </a:lnTo>
                    <a:lnTo>
                      <a:pt x="2740"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4"/>
              <p:cNvSpPr/>
              <p:nvPr/>
            </p:nvSpPr>
            <p:spPr>
              <a:xfrm>
                <a:off x="3077375" y="2248775"/>
                <a:ext cx="68550" cy="93100"/>
              </a:xfrm>
              <a:custGeom>
                <a:avLst/>
                <a:gdLst/>
                <a:ahLst/>
                <a:cxnLst/>
                <a:rect l="l" t="t" r="r" b="b"/>
                <a:pathLst>
                  <a:path w="2742" h="3724" extrusionOk="0">
                    <a:moveTo>
                      <a:pt x="1" y="1"/>
                    </a:moveTo>
                    <a:lnTo>
                      <a:pt x="1112" y="1861"/>
                    </a:lnTo>
                    <a:lnTo>
                      <a:pt x="1" y="3723"/>
                    </a:lnTo>
                    <a:lnTo>
                      <a:pt x="1631" y="3723"/>
                    </a:lnTo>
                    <a:lnTo>
                      <a:pt x="2741" y="1861"/>
                    </a:lnTo>
                    <a:lnTo>
                      <a:pt x="16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pic>
        <p:nvPicPr>
          <p:cNvPr id="66" name="Google Shape;66;p4"/>
          <p:cNvPicPr preferRelativeResize="0"/>
          <p:nvPr/>
        </p:nvPicPr>
        <p:blipFill>
          <a:blip r:embed="rId2">
            <a:alphaModFix amt="51000"/>
          </a:blip>
          <a:stretch>
            <a:fillRect/>
          </a:stretch>
        </p:blipFill>
        <p:spPr>
          <a:xfrm>
            <a:off x="-1" y="0"/>
            <a:ext cx="9143998" cy="5143500"/>
          </a:xfrm>
          <a:prstGeom prst="rect">
            <a:avLst/>
          </a:prstGeom>
          <a:noFill/>
          <a:ln>
            <a:noFill/>
          </a:ln>
        </p:spPr>
      </p:pic>
      <p:sp>
        <p:nvSpPr>
          <p:cNvPr id="67" name="Google Shape;67;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8" name="Google Shape;68;p4"/>
          <p:cNvSpPr txBox="1">
            <a:spLocks noGrp="1"/>
          </p:cNvSpPr>
          <p:nvPr>
            <p:ph type="body" idx="1"/>
          </p:nvPr>
        </p:nvSpPr>
        <p:spPr>
          <a:xfrm>
            <a:off x="720000" y="1297500"/>
            <a:ext cx="4789200" cy="25485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Figtree Light"/>
              <a:buChar char="●"/>
              <a:defRPr/>
            </a:lvl1pPr>
            <a:lvl2pPr marL="914400" lvl="1" indent="-304800" rtl="0">
              <a:lnSpc>
                <a:spcPct val="100000"/>
              </a:lnSpc>
              <a:spcBef>
                <a:spcPts val="0"/>
              </a:spcBef>
              <a:spcAft>
                <a:spcPts val="0"/>
              </a:spcAft>
              <a:buSzPts val="1200"/>
              <a:buFont typeface="Figtree Light"/>
              <a:buChar char="○"/>
              <a:defRPr/>
            </a:lvl2pPr>
            <a:lvl3pPr marL="1371600" lvl="2" indent="-304800" rtl="0">
              <a:lnSpc>
                <a:spcPct val="100000"/>
              </a:lnSpc>
              <a:spcBef>
                <a:spcPts val="0"/>
              </a:spcBef>
              <a:spcAft>
                <a:spcPts val="0"/>
              </a:spcAft>
              <a:buSzPts val="1200"/>
              <a:buFont typeface="Figtree Light"/>
              <a:buChar char="■"/>
              <a:defRPr/>
            </a:lvl3pPr>
            <a:lvl4pPr marL="1828800" lvl="3" indent="-304800" rtl="0">
              <a:lnSpc>
                <a:spcPct val="100000"/>
              </a:lnSpc>
              <a:spcBef>
                <a:spcPts val="0"/>
              </a:spcBef>
              <a:spcAft>
                <a:spcPts val="0"/>
              </a:spcAft>
              <a:buSzPts val="1200"/>
              <a:buFont typeface="Figtree Light"/>
              <a:buChar char="●"/>
              <a:defRPr/>
            </a:lvl4pPr>
            <a:lvl5pPr marL="2286000" lvl="4" indent="-304800" rtl="0">
              <a:lnSpc>
                <a:spcPct val="100000"/>
              </a:lnSpc>
              <a:spcBef>
                <a:spcPts val="0"/>
              </a:spcBef>
              <a:spcAft>
                <a:spcPts val="0"/>
              </a:spcAft>
              <a:buSzPts val="1200"/>
              <a:buFont typeface="Figtree Light"/>
              <a:buChar char="○"/>
              <a:defRPr/>
            </a:lvl5pPr>
            <a:lvl6pPr marL="2743200" lvl="5" indent="-304800" rtl="0">
              <a:lnSpc>
                <a:spcPct val="100000"/>
              </a:lnSpc>
              <a:spcBef>
                <a:spcPts val="0"/>
              </a:spcBef>
              <a:spcAft>
                <a:spcPts val="0"/>
              </a:spcAft>
              <a:buSzPts val="1200"/>
              <a:buFont typeface="Figtree Light"/>
              <a:buChar char="■"/>
              <a:defRPr/>
            </a:lvl6pPr>
            <a:lvl7pPr marL="3200400" lvl="6" indent="-304800" rtl="0">
              <a:lnSpc>
                <a:spcPct val="100000"/>
              </a:lnSpc>
              <a:spcBef>
                <a:spcPts val="0"/>
              </a:spcBef>
              <a:spcAft>
                <a:spcPts val="0"/>
              </a:spcAft>
              <a:buSzPts val="1200"/>
              <a:buFont typeface="Figtree Light"/>
              <a:buChar char="●"/>
              <a:defRPr/>
            </a:lvl7pPr>
            <a:lvl8pPr marL="3657600" lvl="7" indent="-304800" rtl="0">
              <a:lnSpc>
                <a:spcPct val="100000"/>
              </a:lnSpc>
              <a:spcBef>
                <a:spcPts val="0"/>
              </a:spcBef>
              <a:spcAft>
                <a:spcPts val="0"/>
              </a:spcAft>
              <a:buSzPts val="1200"/>
              <a:buFont typeface="Figtree Light"/>
              <a:buChar char="○"/>
              <a:defRPr/>
            </a:lvl8pPr>
            <a:lvl9pPr marL="4114800" lvl="8" indent="-304800" rtl="0">
              <a:lnSpc>
                <a:spcPct val="100000"/>
              </a:lnSpc>
              <a:spcBef>
                <a:spcPts val="0"/>
              </a:spcBef>
              <a:spcAft>
                <a:spcPts val="0"/>
              </a:spcAft>
              <a:buSzPts val="1200"/>
              <a:buFont typeface="Figtree Light"/>
              <a:buChar char="■"/>
              <a:defRPr/>
            </a:lvl9pPr>
          </a:lstStyle>
          <a:p>
            <a:endParaRPr/>
          </a:p>
        </p:txBody>
      </p:sp>
      <p:grpSp>
        <p:nvGrpSpPr>
          <p:cNvPr id="69" name="Google Shape;69;p4"/>
          <p:cNvGrpSpPr/>
          <p:nvPr/>
        </p:nvGrpSpPr>
        <p:grpSpPr>
          <a:xfrm>
            <a:off x="114900" y="45740"/>
            <a:ext cx="9029208" cy="4777047"/>
            <a:chOff x="114900" y="45740"/>
            <a:chExt cx="9029208" cy="4777047"/>
          </a:xfrm>
        </p:grpSpPr>
        <p:grpSp>
          <p:nvGrpSpPr>
            <p:cNvPr id="70" name="Google Shape;70;p4"/>
            <p:cNvGrpSpPr/>
            <p:nvPr/>
          </p:nvGrpSpPr>
          <p:grpSpPr>
            <a:xfrm rot="10800000">
              <a:off x="6896258" y="45740"/>
              <a:ext cx="2247850" cy="436172"/>
              <a:chOff x="4355200" y="2680475"/>
              <a:chExt cx="1977175" cy="383650"/>
            </a:xfrm>
          </p:grpSpPr>
          <p:sp>
            <p:nvSpPr>
              <p:cNvPr id="71" name="Google Shape;71;p4"/>
              <p:cNvSpPr/>
              <p:nvPr/>
            </p:nvSpPr>
            <p:spPr>
              <a:xfrm>
                <a:off x="4355200" y="2762025"/>
                <a:ext cx="1907825" cy="302100"/>
              </a:xfrm>
              <a:custGeom>
                <a:avLst/>
                <a:gdLst/>
                <a:ahLst/>
                <a:cxnLst/>
                <a:rect l="l" t="t" r="r" b="b"/>
                <a:pathLst>
                  <a:path w="76313" h="12084" extrusionOk="0">
                    <a:moveTo>
                      <a:pt x="41822" y="0"/>
                    </a:moveTo>
                    <a:lnTo>
                      <a:pt x="37181" y="4639"/>
                    </a:lnTo>
                    <a:lnTo>
                      <a:pt x="1" y="4639"/>
                    </a:lnTo>
                    <a:lnTo>
                      <a:pt x="1" y="5243"/>
                    </a:lnTo>
                    <a:lnTo>
                      <a:pt x="37431" y="5243"/>
                    </a:lnTo>
                    <a:lnTo>
                      <a:pt x="42072" y="603"/>
                    </a:lnTo>
                    <a:lnTo>
                      <a:pt x="52129" y="603"/>
                    </a:lnTo>
                    <a:lnTo>
                      <a:pt x="63610" y="12084"/>
                    </a:lnTo>
                    <a:lnTo>
                      <a:pt x="76313" y="12084"/>
                    </a:lnTo>
                    <a:lnTo>
                      <a:pt x="76313" y="11481"/>
                    </a:lnTo>
                    <a:lnTo>
                      <a:pt x="63860" y="11481"/>
                    </a:lnTo>
                    <a:lnTo>
                      <a:pt x="52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4538575" y="2873150"/>
                <a:ext cx="1793800" cy="116350"/>
              </a:xfrm>
              <a:custGeom>
                <a:avLst/>
                <a:gdLst/>
                <a:ahLst/>
                <a:cxnLst/>
                <a:rect l="l" t="t" r="r" b="b"/>
                <a:pathLst>
                  <a:path w="71752" h="4654" extrusionOk="0">
                    <a:moveTo>
                      <a:pt x="64934" y="1"/>
                    </a:moveTo>
                    <a:lnTo>
                      <a:pt x="60584" y="4351"/>
                    </a:lnTo>
                    <a:lnTo>
                      <a:pt x="1" y="4351"/>
                    </a:lnTo>
                    <a:lnTo>
                      <a:pt x="1" y="4654"/>
                    </a:lnTo>
                    <a:lnTo>
                      <a:pt x="60709" y="4654"/>
                    </a:lnTo>
                    <a:lnTo>
                      <a:pt x="65059" y="301"/>
                    </a:lnTo>
                    <a:lnTo>
                      <a:pt x="71752" y="301"/>
                    </a:lnTo>
                    <a:lnTo>
                      <a:pt x="717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a:off x="5417000" y="2895175"/>
                <a:ext cx="31000" cy="35825"/>
              </a:xfrm>
              <a:custGeom>
                <a:avLst/>
                <a:gdLst/>
                <a:ahLst/>
                <a:cxnLst/>
                <a:rect l="l" t="t" r="r" b="b"/>
                <a:pathLst>
                  <a:path w="1240" h="1433" extrusionOk="0">
                    <a:moveTo>
                      <a:pt x="0" y="0"/>
                    </a:moveTo>
                    <a:lnTo>
                      <a:pt x="0" y="1432"/>
                    </a:lnTo>
                    <a:lnTo>
                      <a:pt x="1239" y="716"/>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a:off x="5458275" y="2895175"/>
                <a:ext cx="31000" cy="35825"/>
              </a:xfrm>
              <a:custGeom>
                <a:avLst/>
                <a:gdLst/>
                <a:ahLst/>
                <a:cxnLst/>
                <a:rect l="l" t="t" r="r" b="b"/>
                <a:pathLst>
                  <a:path w="1240" h="1433" extrusionOk="0">
                    <a:moveTo>
                      <a:pt x="0" y="0"/>
                    </a:moveTo>
                    <a:lnTo>
                      <a:pt x="0" y="1432"/>
                    </a:lnTo>
                    <a:lnTo>
                      <a:pt x="1240" y="716"/>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5499550" y="2895175"/>
                <a:ext cx="31050" cy="35825"/>
              </a:xfrm>
              <a:custGeom>
                <a:avLst/>
                <a:gdLst/>
                <a:ahLst/>
                <a:cxnLst/>
                <a:rect l="l" t="t" r="r" b="b"/>
                <a:pathLst>
                  <a:path w="1242" h="1433" extrusionOk="0">
                    <a:moveTo>
                      <a:pt x="1" y="0"/>
                    </a:moveTo>
                    <a:lnTo>
                      <a:pt x="1" y="1432"/>
                    </a:lnTo>
                    <a:lnTo>
                      <a:pt x="1241" y="716"/>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a:off x="5540850" y="2895175"/>
                <a:ext cx="31025" cy="35825"/>
              </a:xfrm>
              <a:custGeom>
                <a:avLst/>
                <a:gdLst/>
                <a:ahLst/>
                <a:cxnLst/>
                <a:rect l="l" t="t" r="r" b="b"/>
                <a:pathLst>
                  <a:path w="1241" h="1433" extrusionOk="0">
                    <a:moveTo>
                      <a:pt x="0" y="0"/>
                    </a:moveTo>
                    <a:lnTo>
                      <a:pt x="0" y="1432"/>
                    </a:lnTo>
                    <a:lnTo>
                      <a:pt x="1241" y="716"/>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5582150" y="2895175"/>
                <a:ext cx="31000" cy="35825"/>
              </a:xfrm>
              <a:custGeom>
                <a:avLst/>
                <a:gdLst/>
                <a:ahLst/>
                <a:cxnLst/>
                <a:rect l="l" t="t" r="r" b="b"/>
                <a:pathLst>
                  <a:path w="1240" h="1433" extrusionOk="0">
                    <a:moveTo>
                      <a:pt x="1" y="0"/>
                    </a:moveTo>
                    <a:lnTo>
                      <a:pt x="1" y="1432"/>
                    </a:lnTo>
                    <a:lnTo>
                      <a:pt x="1240" y="716"/>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a:off x="4983750" y="2754425"/>
                <a:ext cx="91900" cy="91875"/>
              </a:xfrm>
              <a:custGeom>
                <a:avLst/>
                <a:gdLst/>
                <a:ahLst/>
                <a:cxnLst/>
                <a:rect l="l" t="t" r="r" b="b"/>
                <a:pathLst>
                  <a:path w="3676" h="3675" extrusionOk="0">
                    <a:moveTo>
                      <a:pt x="1838" y="303"/>
                    </a:moveTo>
                    <a:cubicBezTo>
                      <a:pt x="2685" y="303"/>
                      <a:pt x="3374" y="990"/>
                      <a:pt x="3374" y="1838"/>
                    </a:cubicBezTo>
                    <a:cubicBezTo>
                      <a:pt x="3374" y="2685"/>
                      <a:pt x="2685" y="3375"/>
                      <a:pt x="1838" y="3375"/>
                    </a:cubicBezTo>
                    <a:cubicBezTo>
                      <a:pt x="992" y="3375"/>
                      <a:pt x="303" y="2685"/>
                      <a:pt x="303" y="1838"/>
                    </a:cubicBezTo>
                    <a:cubicBezTo>
                      <a:pt x="303" y="991"/>
                      <a:pt x="992" y="303"/>
                      <a:pt x="1838" y="303"/>
                    </a:cubicBezTo>
                    <a:close/>
                    <a:moveTo>
                      <a:pt x="1838" y="0"/>
                    </a:moveTo>
                    <a:cubicBezTo>
                      <a:pt x="825" y="0"/>
                      <a:pt x="1" y="825"/>
                      <a:pt x="1" y="1837"/>
                    </a:cubicBezTo>
                    <a:cubicBezTo>
                      <a:pt x="1" y="2851"/>
                      <a:pt x="826" y="3675"/>
                      <a:pt x="1838" y="3675"/>
                    </a:cubicBezTo>
                    <a:cubicBezTo>
                      <a:pt x="2853" y="3675"/>
                      <a:pt x="3675" y="2851"/>
                      <a:pt x="3675" y="1837"/>
                    </a:cubicBezTo>
                    <a:cubicBezTo>
                      <a:pt x="3675" y="823"/>
                      <a:pt x="2851" y="0"/>
                      <a:pt x="18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a:off x="5118950" y="2774950"/>
                <a:ext cx="50850" cy="50850"/>
              </a:xfrm>
              <a:custGeom>
                <a:avLst/>
                <a:gdLst/>
                <a:ahLst/>
                <a:cxnLst/>
                <a:rect l="l" t="t" r="r" b="b"/>
                <a:pathLst>
                  <a:path w="2034" h="2034" extrusionOk="0">
                    <a:moveTo>
                      <a:pt x="1017" y="301"/>
                    </a:moveTo>
                    <a:cubicBezTo>
                      <a:pt x="1412" y="301"/>
                      <a:pt x="1732" y="622"/>
                      <a:pt x="1732" y="1016"/>
                    </a:cubicBezTo>
                    <a:cubicBezTo>
                      <a:pt x="1732" y="1410"/>
                      <a:pt x="1412" y="1731"/>
                      <a:pt x="1017" y="1731"/>
                    </a:cubicBezTo>
                    <a:cubicBezTo>
                      <a:pt x="623" y="1731"/>
                      <a:pt x="303" y="1410"/>
                      <a:pt x="303" y="1016"/>
                    </a:cubicBezTo>
                    <a:cubicBezTo>
                      <a:pt x="303" y="622"/>
                      <a:pt x="623" y="301"/>
                      <a:pt x="1017" y="301"/>
                    </a:cubicBezTo>
                    <a:close/>
                    <a:moveTo>
                      <a:pt x="1017" y="1"/>
                    </a:moveTo>
                    <a:cubicBezTo>
                      <a:pt x="457" y="1"/>
                      <a:pt x="0" y="457"/>
                      <a:pt x="0" y="1017"/>
                    </a:cubicBezTo>
                    <a:cubicBezTo>
                      <a:pt x="0" y="1577"/>
                      <a:pt x="457" y="2034"/>
                      <a:pt x="1017" y="2034"/>
                    </a:cubicBezTo>
                    <a:cubicBezTo>
                      <a:pt x="1577" y="2034"/>
                      <a:pt x="2033" y="1577"/>
                      <a:pt x="2033" y="1017"/>
                    </a:cubicBezTo>
                    <a:cubicBezTo>
                      <a:pt x="2033" y="456"/>
                      <a:pt x="1577" y="1"/>
                      <a:pt x="1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a:off x="5964025" y="2684300"/>
                <a:ext cx="63000" cy="63000"/>
              </a:xfrm>
              <a:custGeom>
                <a:avLst/>
                <a:gdLst/>
                <a:ahLst/>
                <a:cxnLst/>
                <a:rect l="l" t="t" r="r" b="b"/>
                <a:pathLst>
                  <a:path w="2520" h="2520" extrusionOk="0">
                    <a:moveTo>
                      <a:pt x="1" y="0"/>
                    </a:moveTo>
                    <a:lnTo>
                      <a:pt x="1" y="2519"/>
                    </a:lnTo>
                    <a:lnTo>
                      <a:pt x="2520" y="2519"/>
                    </a:lnTo>
                    <a:lnTo>
                      <a:pt x="25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a:off x="6042725" y="2680475"/>
                <a:ext cx="70550" cy="70575"/>
              </a:xfrm>
              <a:custGeom>
                <a:avLst/>
                <a:gdLst/>
                <a:ahLst/>
                <a:cxnLst/>
                <a:rect l="l" t="t" r="r" b="b"/>
                <a:pathLst>
                  <a:path w="2822" h="2823" extrusionOk="0">
                    <a:moveTo>
                      <a:pt x="2519" y="304"/>
                    </a:moveTo>
                    <a:lnTo>
                      <a:pt x="2519" y="2522"/>
                    </a:lnTo>
                    <a:lnTo>
                      <a:pt x="301" y="2522"/>
                    </a:lnTo>
                    <a:lnTo>
                      <a:pt x="301" y="304"/>
                    </a:lnTo>
                    <a:close/>
                    <a:moveTo>
                      <a:pt x="0" y="1"/>
                    </a:moveTo>
                    <a:lnTo>
                      <a:pt x="0" y="2822"/>
                    </a:lnTo>
                    <a:lnTo>
                      <a:pt x="2821" y="2822"/>
                    </a:lnTo>
                    <a:lnTo>
                      <a:pt x="28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a:off x="6125200" y="2680475"/>
                <a:ext cx="70550" cy="70575"/>
              </a:xfrm>
              <a:custGeom>
                <a:avLst/>
                <a:gdLst/>
                <a:ahLst/>
                <a:cxnLst/>
                <a:rect l="l" t="t" r="r" b="b"/>
                <a:pathLst>
                  <a:path w="2822" h="2823" extrusionOk="0">
                    <a:moveTo>
                      <a:pt x="2520" y="304"/>
                    </a:moveTo>
                    <a:lnTo>
                      <a:pt x="2520" y="2522"/>
                    </a:lnTo>
                    <a:lnTo>
                      <a:pt x="302" y="2522"/>
                    </a:lnTo>
                    <a:lnTo>
                      <a:pt x="302" y="304"/>
                    </a:lnTo>
                    <a:close/>
                    <a:moveTo>
                      <a:pt x="1" y="1"/>
                    </a:moveTo>
                    <a:lnTo>
                      <a:pt x="1" y="2822"/>
                    </a:lnTo>
                    <a:lnTo>
                      <a:pt x="2822" y="2822"/>
                    </a:lnTo>
                    <a:lnTo>
                      <a:pt x="28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a:off x="6211475" y="2684300"/>
                <a:ext cx="63000" cy="63000"/>
              </a:xfrm>
              <a:custGeom>
                <a:avLst/>
                <a:gdLst/>
                <a:ahLst/>
                <a:cxnLst/>
                <a:rect l="l" t="t" r="r" b="b"/>
                <a:pathLst>
                  <a:path w="2520" h="2520" extrusionOk="0">
                    <a:moveTo>
                      <a:pt x="0" y="0"/>
                    </a:moveTo>
                    <a:lnTo>
                      <a:pt x="0" y="2519"/>
                    </a:lnTo>
                    <a:lnTo>
                      <a:pt x="2519" y="2519"/>
                    </a:lnTo>
                    <a:lnTo>
                      <a:pt x="25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84;p4"/>
            <p:cNvGrpSpPr/>
            <p:nvPr/>
          </p:nvGrpSpPr>
          <p:grpSpPr>
            <a:xfrm>
              <a:off x="114900" y="4385213"/>
              <a:ext cx="1622200" cy="437575"/>
              <a:chOff x="3109550" y="3432375"/>
              <a:chExt cx="1622200" cy="437575"/>
            </a:xfrm>
          </p:grpSpPr>
          <p:sp>
            <p:nvSpPr>
              <p:cNvPr id="85" name="Google Shape;85;p4"/>
              <p:cNvSpPr/>
              <p:nvPr/>
            </p:nvSpPr>
            <p:spPr>
              <a:xfrm>
                <a:off x="3980725" y="3817350"/>
                <a:ext cx="727150" cy="7350"/>
              </a:xfrm>
              <a:custGeom>
                <a:avLst/>
                <a:gdLst/>
                <a:ahLst/>
                <a:cxnLst/>
                <a:rect l="l" t="t" r="r" b="b"/>
                <a:pathLst>
                  <a:path w="29086" h="294" extrusionOk="0">
                    <a:moveTo>
                      <a:pt x="148" y="0"/>
                    </a:moveTo>
                    <a:cubicBezTo>
                      <a:pt x="66" y="0"/>
                      <a:pt x="1" y="65"/>
                      <a:pt x="1" y="147"/>
                    </a:cubicBezTo>
                    <a:cubicBezTo>
                      <a:pt x="1" y="228"/>
                      <a:pt x="66" y="294"/>
                      <a:pt x="148" y="294"/>
                    </a:cubicBezTo>
                    <a:lnTo>
                      <a:pt x="28937" y="294"/>
                    </a:lnTo>
                    <a:cubicBezTo>
                      <a:pt x="29019" y="294"/>
                      <a:pt x="29084" y="226"/>
                      <a:pt x="29085" y="147"/>
                    </a:cubicBezTo>
                    <a:cubicBezTo>
                      <a:pt x="29085" y="65"/>
                      <a:pt x="29020" y="0"/>
                      <a:pt x="28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a:off x="4676550" y="3793425"/>
                <a:ext cx="55200" cy="55200"/>
              </a:xfrm>
              <a:custGeom>
                <a:avLst/>
                <a:gdLst/>
                <a:ahLst/>
                <a:cxnLst/>
                <a:rect l="l" t="t" r="r" b="b"/>
                <a:pathLst>
                  <a:path w="2208" h="2208" extrusionOk="0">
                    <a:moveTo>
                      <a:pt x="1104" y="0"/>
                    </a:moveTo>
                    <a:cubicBezTo>
                      <a:pt x="495" y="0"/>
                      <a:pt x="1" y="494"/>
                      <a:pt x="1" y="1104"/>
                    </a:cubicBezTo>
                    <a:cubicBezTo>
                      <a:pt x="1" y="1713"/>
                      <a:pt x="495" y="2207"/>
                      <a:pt x="1104" y="2207"/>
                    </a:cubicBezTo>
                    <a:cubicBezTo>
                      <a:pt x="1713" y="2207"/>
                      <a:pt x="2208" y="1713"/>
                      <a:pt x="2208" y="1104"/>
                    </a:cubicBezTo>
                    <a:cubicBezTo>
                      <a:pt x="2208" y="494"/>
                      <a:pt x="1713" y="0"/>
                      <a:pt x="1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3154450" y="3477650"/>
                <a:ext cx="347750" cy="347050"/>
              </a:xfrm>
              <a:custGeom>
                <a:avLst/>
                <a:gdLst/>
                <a:ahLst/>
                <a:cxnLst/>
                <a:rect l="l" t="t" r="r" b="b"/>
                <a:pathLst>
                  <a:path w="13910" h="13882" extrusionOk="0">
                    <a:moveTo>
                      <a:pt x="162" y="0"/>
                    </a:moveTo>
                    <a:cubicBezTo>
                      <a:pt x="124" y="0"/>
                      <a:pt x="86" y="15"/>
                      <a:pt x="57" y="43"/>
                    </a:cubicBezTo>
                    <a:cubicBezTo>
                      <a:pt x="1" y="100"/>
                      <a:pt x="1" y="193"/>
                      <a:pt x="57" y="251"/>
                    </a:cubicBezTo>
                    <a:lnTo>
                      <a:pt x="13645" y="13838"/>
                    </a:lnTo>
                    <a:cubicBezTo>
                      <a:pt x="13674" y="13866"/>
                      <a:pt x="13711" y="13882"/>
                      <a:pt x="13749" y="13882"/>
                    </a:cubicBezTo>
                    <a:cubicBezTo>
                      <a:pt x="13787" y="13882"/>
                      <a:pt x="13824" y="13866"/>
                      <a:pt x="13852" y="13838"/>
                    </a:cubicBezTo>
                    <a:cubicBezTo>
                      <a:pt x="13910" y="13781"/>
                      <a:pt x="13910" y="13687"/>
                      <a:pt x="13852" y="13629"/>
                    </a:cubicBezTo>
                    <a:lnTo>
                      <a:pt x="266" y="43"/>
                    </a:lnTo>
                    <a:cubicBezTo>
                      <a:pt x="237" y="15"/>
                      <a:pt x="199" y="0"/>
                      <a:pt x="1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a:off x="3483475" y="3806300"/>
                <a:ext cx="63625" cy="29400"/>
              </a:xfrm>
              <a:custGeom>
                <a:avLst/>
                <a:gdLst/>
                <a:ahLst/>
                <a:cxnLst/>
                <a:rect l="l" t="t" r="r" b="b"/>
                <a:pathLst>
                  <a:path w="2545" h="1176" extrusionOk="0">
                    <a:moveTo>
                      <a:pt x="588" y="1"/>
                    </a:moveTo>
                    <a:cubicBezTo>
                      <a:pt x="263" y="1"/>
                      <a:pt x="1" y="264"/>
                      <a:pt x="1" y="589"/>
                    </a:cubicBezTo>
                    <a:cubicBezTo>
                      <a:pt x="1" y="913"/>
                      <a:pt x="263" y="1176"/>
                      <a:pt x="588" y="1176"/>
                    </a:cubicBezTo>
                    <a:lnTo>
                      <a:pt x="1957" y="1176"/>
                    </a:lnTo>
                    <a:cubicBezTo>
                      <a:pt x="2283" y="1176"/>
                      <a:pt x="2545" y="913"/>
                      <a:pt x="2545" y="589"/>
                    </a:cubicBezTo>
                    <a:cubicBezTo>
                      <a:pt x="2545" y="264"/>
                      <a:pt x="2283"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a:off x="3605675" y="3806300"/>
                <a:ext cx="271225" cy="29400"/>
              </a:xfrm>
              <a:custGeom>
                <a:avLst/>
                <a:gdLst/>
                <a:ahLst/>
                <a:cxnLst/>
                <a:rect l="l" t="t" r="r" b="b"/>
                <a:pathLst>
                  <a:path w="10849" h="1176" extrusionOk="0">
                    <a:moveTo>
                      <a:pt x="587" y="1"/>
                    </a:moveTo>
                    <a:cubicBezTo>
                      <a:pt x="264" y="1"/>
                      <a:pt x="0" y="264"/>
                      <a:pt x="0" y="589"/>
                    </a:cubicBezTo>
                    <a:cubicBezTo>
                      <a:pt x="0" y="913"/>
                      <a:pt x="264" y="1176"/>
                      <a:pt x="587" y="1176"/>
                    </a:cubicBezTo>
                    <a:lnTo>
                      <a:pt x="3666" y="1176"/>
                    </a:lnTo>
                    <a:cubicBezTo>
                      <a:pt x="3990" y="1176"/>
                      <a:pt x="4253" y="913"/>
                      <a:pt x="4253" y="589"/>
                    </a:cubicBezTo>
                    <a:cubicBezTo>
                      <a:pt x="4253" y="264"/>
                      <a:pt x="3990" y="1"/>
                      <a:pt x="3666" y="1"/>
                    </a:cubicBezTo>
                    <a:close/>
                    <a:moveTo>
                      <a:pt x="7184" y="1"/>
                    </a:moveTo>
                    <a:cubicBezTo>
                      <a:pt x="6859" y="1"/>
                      <a:pt x="6597" y="264"/>
                      <a:pt x="6597" y="589"/>
                    </a:cubicBezTo>
                    <a:cubicBezTo>
                      <a:pt x="6597" y="913"/>
                      <a:pt x="6859" y="1176"/>
                      <a:pt x="7184" y="1176"/>
                    </a:cubicBezTo>
                    <a:lnTo>
                      <a:pt x="10262" y="1176"/>
                    </a:lnTo>
                    <a:cubicBezTo>
                      <a:pt x="10587" y="1176"/>
                      <a:pt x="10849" y="913"/>
                      <a:pt x="10849" y="589"/>
                    </a:cubicBezTo>
                    <a:cubicBezTo>
                      <a:pt x="10849" y="264"/>
                      <a:pt x="10587" y="1"/>
                      <a:pt x="102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3935475" y="3806300"/>
                <a:ext cx="63625" cy="29400"/>
              </a:xfrm>
              <a:custGeom>
                <a:avLst/>
                <a:gdLst/>
                <a:ahLst/>
                <a:cxnLst/>
                <a:rect l="l" t="t" r="r" b="b"/>
                <a:pathLst>
                  <a:path w="2545" h="1176" extrusionOk="0">
                    <a:moveTo>
                      <a:pt x="588" y="1"/>
                    </a:moveTo>
                    <a:cubicBezTo>
                      <a:pt x="263" y="1"/>
                      <a:pt x="1" y="264"/>
                      <a:pt x="1" y="589"/>
                    </a:cubicBezTo>
                    <a:cubicBezTo>
                      <a:pt x="1" y="913"/>
                      <a:pt x="264" y="1176"/>
                      <a:pt x="588" y="1176"/>
                    </a:cubicBezTo>
                    <a:lnTo>
                      <a:pt x="1958" y="1176"/>
                    </a:lnTo>
                    <a:cubicBezTo>
                      <a:pt x="2282" y="1176"/>
                      <a:pt x="2545" y="913"/>
                      <a:pt x="2545" y="589"/>
                    </a:cubicBezTo>
                    <a:cubicBezTo>
                      <a:pt x="2545" y="264"/>
                      <a:pt x="2283" y="1"/>
                      <a:pt x="1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a:off x="3109550" y="3432375"/>
                <a:ext cx="97875" cy="97875"/>
              </a:xfrm>
              <a:custGeom>
                <a:avLst/>
                <a:gdLst/>
                <a:ahLst/>
                <a:cxnLst/>
                <a:rect l="l" t="t" r="r" b="b"/>
                <a:pathLst>
                  <a:path w="3915" h="3915" extrusionOk="0">
                    <a:moveTo>
                      <a:pt x="1958" y="1"/>
                    </a:moveTo>
                    <a:cubicBezTo>
                      <a:pt x="877" y="1"/>
                      <a:pt x="1" y="877"/>
                      <a:pt x="1" y="1958"/>
                    </a:cubicBezTo>
                    <a:cubicBezTo>
                      <a:pt x="1" y="3038"/>
                      <a:pt x="877" y="3915"/>
                      <a:pt x="1958" y="3915"/>
                    </a:cubicBezTo>
                    <a:cubicBezTo>
                      <a:pt x="3039" y="3915"/>
                      <a:pt x="3914" y="3038"/>
                      <a:pt x="3914" y="1958"/>
                    </a:cubicBezTo>
                    <a:cubicBezTo>
                      <a:pt x="3914" y="877"/>
                      <a:pt x="3039" y="1"/>
                      <a:pt x="1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a:off x="4183025" y="3772075"/>
                <a:ext cx="97875" cy="97875"/>
              </a:xfrm>
              <a:custGeom>
                <a:avLst/>
                <a:gdLst/>
                <a:ahLst/>
                <a:cxnLst/>
                <a:rect l="l" t="t" r="r" b="b"/>
                <a:pathLst>
                  <a:path w="3915" h="3915" extrusionOk="0">
                    <a:moveTo>
                      <a:pt x="1957" y="1"/>
                    </a:moveTo>
                    <a:cubicBezTo>
                      <a:pt x="877" y="1"/>
                      <a:pt x="1" y="876"/>
                      <a:pt x="1" y="1958"/>
                    </a:cubicBezTo>
                    <a:cubicBezTo>
                      <a:pt x="1" y="3038"/>
                      <a:pt x="877" y="3915"/>
                      <a:pt x="1957" y="3915"/>
                    </a:cubicBezTo>
                    <a:cubicBezTo>
                      <a:pt x="3038" y="3915"/>
                      <a:pt x="3914" y="3038"/>
                      <a:pt x="3914" y="1958"/>
                    </a:cubicBezTo>
                    <a:cubicBezTo>
                      <a:pt x="3914" y="876"/>
                      <a:pt x="3038"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4392475" y="3772075"/>
                <a:ext cx="97850" cy="97875"/>
              </a:xfrm>
              <a:custGeom>
                <a:avLst/>
                <a:gdLst/>
                <a:ahLst/>
                <a:cxnLst/>
                <a:rect l="l" t="t" r="r" b="b"/>
                <a:pathLst>
                  <a:path w="3914" h="3915" extrusionOk="0">
                    <a:moveTo>
                      <a:pt x="1957" y="1"/>
                    </a:moveTo>
                    <a:cubicBezTo>
                      <a:pt x="876" y="1"/>
                      <a:pt x="0" y="876"/>
                      <a:pt x="0" y="1958"/>
                    </a:cubicBezTo>
                    <a:cubicBezTo>
                      <a:pt x="0" y="3038"/>
                      <a:pt x="876" y="3915"/>
                      <a:pt x="1957" y="3915"/>
                    </a:cubicBezTo>
                    <a:cubicBezTo>
                      <a:pt x="3038" y="3915"/>
                      <a:pt x="3914" y="3038"/>
                      <a:pt x="3914" y="1958"/>
                    </a:cubicBezTo>
                    <a:cubicBezTo>
                      <a:pt x="3914" y="876"/>
                      <a:pt x="3038"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4"/>
        <p:cNvGrpSpPr/>
        <p:nvPr/>
      </p:nvGrpSpPr>
      <p:grpSpPr>
        <a:xfrm>
          <a:off x="0" y="0"/>
          <a:ext cx="0" cy="0"/>
          <a:chOff x="0" y="0"/>
          <a:chExt cx="0" cy="0"/>
        </a:xfrm>
      </p:grpSpPr>
      <p:pic>
        <p:nvPicPr>
          <p:cNvPr id="95" name="Google Shape;95;p5"/>
          <p:cNvPicPr preferRelativeResize="0"/>
          <p:nvPr/>
        </p:nvPicPr>
        <p:blipFill>
          <a:blip r:embed="rId2">
            <a:alphaModFix amt="49000"/>
          </a:blip>
          <a:stretch>
            <a:fillRect/>
          </a:stretch>
        </p:blipFill>
        <p:spPr>
          <a:xfrm rot="10800000">
            <a:off x="-1" y="0"/>
            <a:ext cx="9143998" cy="5143500"/>
          </a:xfrm>
          <a:prstGeom prst="rect">
            <a:avLst/>
          </a:prstGeom>
          <a:noFill/>
          <a:ln>
            <a:noFill/>
          </a:ln>
        </p:spPr>
      </p:pic>
      <p:sp>
        <p:nvSpPr>
          <p:cNvPr id="96" name="Google Shape;96;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7" name="Google Shape;97;p5"/>
          <p:cNvSpPr txBox="1">
            <a:spLocks noGrp="1"/>
          </p:cNvSpPr>
          <p:nvPr>
            <p:ph type="subTitle" idx="1"/>
          </p:nvPr>
        </p:nvSpPr>
        <p:spPr>
          <a:xfrm>
            <a:off x="4718748" y="2780225"/>
            <a:ext cx="3303300" cy="130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8" name="Google Shape;98;p5"/>
          <p:cNvSpPr txBox="1">
            <a:spLocks noGrp="1"/>
          </p:cNvSpPr>
          <p:nvPr>
            <p:ph type="subTitle" idx="2"/>
          </p:nvPr>
        </p:nvSpPr>
        <p:spPr>
          <a:xfrm>
            <a:off x="1121950" y="2780225"/>
            <a:ext cx="3303300" cy="130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9" name="Google Shape;99;p5"/>
          <p:cNvSpPr txBox="1">
            <a:spLocks noGrp="1"/>
          </p:cNvSpPr>
          <p:nvPr>
            <p:ph type="subTitle" idx="3"/>
          </p:nvPr>
        </p:nvSpPr>
        <p:spPr>
          <a:xfrm>
            <a:off x="1121950" y="2407925"/>
            <a:ext cx="3303300" cy="448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0" name="Google Shape;100;p5"/>
          <p:cNvSpPr txBox="1">
            <a:spLocks noGrp="1"/>
          </p:cNvSpPr>
          <p:nvPr>
            <p:ph type="subTitle" idx="4"/>
          </p:nvPr>
        </p:nvSpPr>
        <p:spPr>
          <a:xfrm>
            <a:off x="4718746" y="2407925"/>
            <a:ext cx="3303300" cy="448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Schibsted Grotesk SemiBold"/>
                <a:ea typeface="Schibsted Grotesk SemiBold"/>
                <a:cs typeface="Schibsted Grotesk SemiBold"/>
                <a:sym typeface="Schibsted Grotesk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01" name="Google Shape;101;p5"/>
          <p:cNvGrpSpPr/>
          <p:nvPr/>
        </p:nvGrpSpPr>
        <p:grpSpPr>
          <a:xfrm>
            <a:off x="107166" y="282117"/>
            <a:ext cx="9564630" cy="4770320"/>
            <a:chOff x="107166" y="282117"/>
            <a:chExt cx="9564630" cy="4770320"/>
          </a:xfrm>
        </p:grpSpPr>
        <p:grpSp>
          <p:nvGrpSpPr>
            <p:cNvPr id="102" name="Google Shape;102;p5"/>
            <p:cNvGrpSpPr/>
            <p:nvPr/>
          </p:nvGrpSpPr>
          <p:grpSpPr>
            <a:xfrm rot="10800000" flipH="1">
              <a:off x="107166" y="282117"/>
              <a:ext cx="1908356" cy="514763"/>
              <a:chOff x="3109550" y="3432375"/>
              <a:chExt cx="1622200" cy="437575"/>
            </a:xfrm>
          </p:grpSpPr>
          <p:sp>
            <p:nvSpPr>
              <p:cNvPr id="103" name="Google Shape;103;p5"/>
              <p:cNvSpPr/>
              <p:nvPr/>
            </p:nvSpPr>
            <p:spPr>
              <a:xfrm>
                <a:off x="3980725" y="3817350"/>
                <a:ext cx="727150" cy="7350"/>
              </a:xfrm>
              <a:custGeom>
                <a:avLst/>
                <a:gdLst/>
                <a:ahLst/>
                <a:cxnLst/>
                <a:rect l="l" t="t" r="r" b="b"/>
                <a:pathLst>
                  <a:path w="29086" h="294" extrusionOk="0">
                    <a:moveTo>
                      <a:pt x="148" y="0"/>
                    </a:moveTo>
                    <a:cubicBezTo>
                      <a:pt x="66" y="0"/>
                      <a:pt x="1" y="65"/>
                      <a:pt x="1" y="147"/>
                    </a:cubicBezTo>
                    <a:cubicBezTo>
                      <a:pt x="1" y="228"/>
                      <a:pt x="66" y="294"/>
                      <a:pt x="148" y="294"/>
                    </a:cubicBezTo>
                    <a:lnTo>
                      <a:pt x="28937" y="294"/>
                    </a:lnTo>
                    <a:cubicBezTo>
                      <a:pt x="29019" y="294"/>
                      <a:pt x="29084" y="226"/>
                      <a:pt x="29085" y="147"/>
                    </a:cubicBezTo>
                    <a:cubicBezTo>
                      <a:pt x="29085" y="65"/>
                      <a:pt x="29020" y="0"/>
                      <a:pt x="28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a:off x="4676550" y="3793425"/>
                <a:ext cx="55200" cy="55200"/>
              </a:xfrm>
              <a:custGeom>
                <a:avLst/>
                <a:gdLst/>
                <a:ahLst/>
                <a:cxnLst/>
                <a:rect l="l" t="t" r="r" b="b"/>
                <a:pathLst>
                  <a:path w="2208" h="2208" extrusionOk="0">
                    <a:moveTo>
                      <a:pt x="1104" y="0"/>
                    </a:moveTo>
                    <a:cubicBezTo>
                      <a:pt x="495" y="0"/>
                      <a:pt x="1" y="494"/>
                      <a:pt x="1" y="1104"/>
                    </a:cubicBezTo>
                    <a:cubicBezTo>
                      <a:pt x="1" y="1713"/>
                      <a:pt x="495" y="2207"/>
                      <a:pt x="1104" y="2207"/>
                    </a:cubicBezTo>
                    <a:cubicBezTo>
                      <a:pt x="1713" y="2207"/>
                      <a:pt x="2208" y="1713"/>
                      <a:pt x="2208" y="1104"/>
                    </a:cubicBezTo>
                    <a:cubicBezTo>
                      <a:pt x="2208" y="494"/>
                      <a:pt x="1713" y="0"/>
                      <a:pt x="1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a:off x="3154450" y="3477650"/>
                <a:ext cx="347750" cy="347050"/>
              </a:xfrm>
              <a:custGeom>
                <a:avLst/>
                <a:gdLst/>
                <a:ahLst/>
                <a:cxnLst/>
                <a:rect l="l" t="t" r="r" b="b"/>
                <a:pathLst>
                  <a:path w="13910" h="13882" extrusionOk="0">
                    <a:moveTo>
                      <a:pt x="162" y="0"/>
                    </a:moveTo>
                    <a:cubicBezTo>
                      <a:pt x="124" y="0"/>
                      <a:pt x="86" y="15"/>
                      <a:pt x="57" y="43"/>
                    </a:cubicBezTo>
                    <a:cubicBezTo>
                      <a:pt x="1" y="100"/>
                      <a:pt x="1" y="193"/>
                      <a:pt x="57" y="251"/>
                    </a:cubicBezTo>
                    <a:lnTo>
                      <a:pt x="13645" y="13838"/>
                    </a:lnTo>
                    <a:cubicBezTo>
                      <a:pt x="13674" y="13866"/>
                      <a:pt x="13711" y="13882"/>
                      <a:pt x="13749" y="13882"/>
                    </a:cubicBezTo>
                    <a:cubicBezTo>
                      <a:pt x="13787" y="13882"/>
                      <a:pt x="13824" y="13866"/>
                      <a:pt x="13852" y="13838"/>
                    </a:cubicBezTo>
                    <a:cubicBezTo>
                      <a:pt x="13910" y="13781"/>
                      <a:pt x="13910" y="13687"/>
                      <a:pt x="13852" y="13629"/>
                    </a:cubicBezTo>
                    <a:lnTo>
                      <a:pt x="266" y="43"/>
                    </a:lnTo>
                    <a:cubicBezTo>
                      <a:pt x="237" y="15"/>
                      <a:pt x="199" y="0"/>
                      <a:pt x="1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a:off x="3483475" y="3806300"/>
                <a:ext cx="63625" cy="29400"/>
              </a:xfrm>
              <a:custGeom>
                <a:avLst/>
                <a:gdLst/>
                <a:ahLst/>
                <a:cxnLst/>
                <a:rect l="l" t="t" r="r" b="b"/>
                <a:pathLst>
                  <a:path w="2545" h="1176" extrusionOk="0">
                    <a:moveTo>
                      <a:pt x="588" y="1"/>
                    </a:moveTo>
                    <a:cubicBezTo>
                      <a:pt x="263" y="1"/>
                      <a:pt x="1" y="264"/>
                      <a:pt x="1" y="589"/>
                    </a:cubicBezTo>
                    <a:cubicBezTo>
                      <a:pt x="1" y="913"/>
                      <a:pt x="263" y="1176"/>
                      <a:pt x="588" y="1176"/>
                    </a:cubicBezTo>
                    <a:lnTo>
                      <a:pt x="1957" y="1176"/>
                    </a:lnTo>
                    <a:cubicBezTo>
                      <a:pt x="2283" y="1176"/>
                      <a:pt x="2545" y="913"/>
                      <a:pt x="2545" y="589"/>
                    </a:cubicBezTo>
                    <a:cubicBezTo>
                      <a:pt x="2545" y="264"/>
                      <a:pt x="2283"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a:off x="3605675" y="3806300"/>
                <a:ext cx="271225" cy="29400"/>
              </a:xfrm>
              <a:custGeom>
                <a:avLst/>
                <a:gdLst/>
                <a:ahLst/>
                <a:cxnLst/>
                <a:rect l="l" t="t" r="r" b="b"/>
                <a:pathLst>
                  <a:path w="10849" h="1176" extrusionOk="0">
                    <a:moveTo>
                      <a:pt x="587" y="1"/>
                    </a:moveTo>
                    <a:cubicBezTo>
                      <a:pt x="264" y="1"/>
                      <a:pt x="0" y="264"/>
                      <a:pt x="0" y="589"/>
                    </a:cubicBezTo>
                    <a:cubicBezTo>
                      <a:pt x="0" y="913"/>
                      <a:pt x="264" y="1176"/>
                      <a:pt x="587" y="1176"/>
                    </a:cubicBezTo>
                    <a:lnTo>
                      <a:pt x="3666" y="1176"/>
                    </a:lnTo>
                    <a:cubicBezTo>
                      <a:pt x="3990" y="1176"/>
                      <a:pt x="4253" y="913"/>
                      <a:pt x="4253" y="589"/>
                    </a:cubicBezTo>
                    <a:cubicBezTo>
                      <a:pt x="4253" y="264"/>
                      <a:pt x="3990" y="1"/>
                      <a:pt x="3666" y="1"/>
                    </a:cubicBezTo>
                    <a:close/>
                    <a:moveTo>
                      <a:pt x="7184" y="1"/>
                    </a:moveTo>
                    <a:cubicBezTo>
                      <a:pt x="6859" y="1"/>
                      <a:pt x="6597" y="264"/>
                      <a:pt x="6597" y="589"/>
                    </a:cubicBezTo>
                    <a:cubicBezTo>
                      <a:pt x="6597" y="913"/>
                      <a:pt x="6859" y="1176"/>
                      <a:pt x="7184" y="1176"/>
                    </a:cubicBezTo>
                    <a:lnTo>
                      <a:pt x="10262" y="1176"/>
                    </a:lnTo>
                    <a:cubicBezTo>
                      <a:pt x="10587" y="1176"/>
                      <a:pt x="10849" y="913"/>
                      <a:pt x="10849" y="589"/>
                    </a:cubicBezTo>
                    <a:cubicBezTo>
                      <a:pt x="10849" y="264"/>
                      <a:pt x="10587" y="1"/>
                      <a:pt x="102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a:off x="3935475" y="3806300"/>
                <a:ext cx="63625" cy="29400"/>
              </a:xfrm>
              <a:custGeom>
                <a:avLst/>
                <a:gdLst/>
                <a:ahLst/>
                <a:cxnLst/>
                <a:rect l="l" t="t" r="r" b="b"/>
                <a:pathLst>
                  <a:path w="2545" h="1176" extrusionOk="0">
                    <a:moveTo>
                      <a:pt x="588" y="1"/>
                    </a:moveTo>
                    <a:cubicBezTo>
                      <a:pt x="263" y="1"/>
                      <a:pt x="1" y="264"/>
                      <a:pt x="1" y="589"/>
                    </a:cubicBezTo>
                    <a:cubicBezTo>
                      <a:pt x="1" y="913"/>
                      <a:pt x="264" y="1176"/>
                      <a:pt x="588" y="1176"/>
                    </a:cubicBezTo>
                    <a:lnTo>
                      <a:pt x="1958" y="1176"/>
                    </a:lnTo>
                    <a:cubicBezTo>
                      <a:pt x="2282" y="1176"/>
                      <a:pt x="2545" y="913"/>
                      <a:pt x="2545" y="589"/>
                    </a:cubicBezTo>
                    <a:cubicBezTo>
                      <a:pt x="2545" y="264"/>
                      <a:pt x="2283" y="1"/>
                      <a:pt x="1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a:off x="3109550" y="3432375"/>
                <a:ext cx="97875" cy="97875"/>
              </a:xfrm>
              <a:custGeom>
                <a:avLst/>
                <a:gdLst/>
                <a:ahLst/>
                <a:cxnLst/>
                <a:rect l="l" t="t" r="r" b="b"/>
                <a:pathLst>
                  <a:path w="3915" h="3915" extrusionOk="0">
                    <a:moveTo>
                      <a:pt x="1958" y="1"/>
                    </a:moveTo>
                    <a:cubicBezTo>
                      <a:pt x="877" y="1"/>
                      <a:pt x="1" y="877"/>
                      <a:pt x="1" y="1958"/>
                    </a:cubicBezTo>
                    <a:cubicBezTo>
                      <a:pt x="1" y="3038"/>
                      <a:pt x="877" y="3915"/>
                      <a:pt x="1958" y="3915"/>
                    </a:cubicBezTo>
                    <a:cubicBezTo>
                      <a:pt x="3039" y="3915"/>
                      <a:pt x="3914" y="3038"/>
                      <a:pt x="3914" y="1958"/>
                    </a:cubicBezTo>
                    <a:cubicBezTo>
                      <a:pt x="3914" y="877"/>
                      <a:pt x="3039" y="1"/>
                      <a:pt x="1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a:off x="4183025" y="3772075"/>
                <a:ext cx="97875" cy="97875"/>
              </a:xfrm>
              <a:custGeom>
                <a:avLst/>
                <a:gdLst/>
                <a:ahLst/>
                <a:cxnLst/>
                <a:rect l="l" t="t" r="r" b="b"/>
                <a:pathLst>
                  <a:path w="3915" h="3915" extrusionOk="0">
                    <a:moveTo>
                      <a:pt x="1957" y="1"/>
                    </a:moveTo>
                    <a:cubicBezTo>
                      <a:pt x="877" y="1"/>
                      <a:pt x="1" y="876"/>
                      <a:pt x="1" y="1958"/>
                    </a:cubicBezTo>
                    <a:cubicBezTo>
                      <a:pt x="1" y="3038"/>
                      <a:pt x="877" y="3915"/>
                      <a:pt x="1957" y="3915"/>
                    </a:cubicBezTo>
                    <a:cubicBezTo>
                      <a:pt x="3038" y="3915"/>
                      <a:pt x="3914" y="3038"/>
                      <a:pt x="3914" y="1958"/>
                    </a:cubicBezTo>
                    <a:cubicBezTo>
                      <a:pt x="3914" y="876"/>
                      <a:pt x="3038"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a:off x="4392475" y="3772075"/>
                <a:ext cx="97850" cy="97875"/>
              </a:xfrm>
              <a:custGeom>
                <a:avLst/>
                <a:gdLst/>
                <a:ahLst/>
                <a:cxnLst/>
                <a:rect l="l" t="t" r="r" b="b"/>
                <a:pathLst>
                  <a:path w="3914" h="3915" extrusionOk="0">
                    <a:moveTo>
                      <a:pt x="1957" y="1"/>
                    </a:moveTo>
                    <a:cubicBezTo>
                      <a:pt x="876" y="1"/>
                      <a:pt x="0" y="876"/>
                      <a:pt x="0" y="1958"/>
                    </a:cubicBezTo>
                    <a:cubicBezTo>
                      <a:pt x="0" y="3038"/>
                      <a:pt x="876" y="3915"/>
                      <a:pt x="1957" y="3915"/>
                    </a:cubicBezTo>
                    <a:cubicBezTo>
                      <a:pt x="3038" y="3915"/>
                      <a:pt x="3914" y="3038"/>
                      <a:pt x="3914" y="1958"/>
                    </a:cubicBezTo>
                    <a:cubicBezTo>
                      <a:pt x="3914" y="876"/>
                      <a:pt x="3038"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5"/>
            <p:cNvGrpSpPr/>
            <p:nvPr/>
          </p:nvGrpSpPr>
          <p:grpSpPr>
            <a:xfrm rot="10800000" flipH="1">
              <a:off x="7189757" y="4479738"/>
              <a:ext cx="2482039" cy="572699"/>
              <a:chOff x="1492450" y="1911750"/>
              <a:chExt cx="2360475" cy="544650"/>
            </a:xfrm>
          </p:grpSpPr>
          <p:sp>
            <p:nvSpPr>
              <p:cNvPr id="113" name="Google Shape;113;p5"/>
              <p:cNvSpPr/>
              <p:nvPr/>
            </p:nvSpPr>
            <p:spPr>
              <a:xfrm>
                <a:off x="3086750" y="2015325"/>
                <a:ext cx="154050" cy="4100"/>
              </a:xfrm>
              <a:custGeom>
                <a:avLst/>
                <a:gdLst/>
                <a:ahLst/>
                <a:cxnLst/>
                <a:rect l="l" t="t" r="r" b="b"/>
                <a:pathLst>
                  <a:path w="6162" h="164" extrusionOk="0">
                    <a:moveTo>
                      <a:pt x="82" y="0"/>
                    </a:moveTo>
                    <a:cubicBezTo>
                      <a:pt x="36" y="0"/>
                      <a:pt x="1" y="37"/>
                      <a:pt x="1" y="82"/>
                    </a:cubicBezTo>
                    <a:cubicBezTo>
                      <a:pt x="1" y="126"/>
                      <a:pt x="36" y="163"/>
                      <a:pt x="82" y="163"/>
                    </a:cubicBezTo>
                    <a:lnTo>
                      <a:pt x="6080" y="163"/>
                    </a:lnTo>
                    <a:cubicBezTo>
                      <a:pt x="6127" y="163"/>
                      <a:pt x="6161" y="126"/>
                      <a:pt x="6161" y="82"/>
                    </a:cubicBezTo>
                    <a:cubicBezTo>
                      <a:pt x="6161" y="37"/>
                      <a:pt x="6124" y="0"/>
                      <a:pt x="6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a:off x="32233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8" y="1234"/>
                      <a:pt x="1234" y="957"/>
                      <a:pt x="1234" y="617"/>
                    </a:cubicBezTo>
                    <a:cubicBezTo>
                      <a:pt x="1234" y="277"/>
                      <a:pt x="958"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p:nvPr/>
            </p:nvSpPr>
            <p:spPr>
              <a:xfrm>
                <a:off x="2679100" y="2009100"/>
                <a:ext cx="35625" cy="16475"/>
              </a:xfrm>
              <a:custGeom>
                <a:avLst/>
                <a:gdLst/>
                <a:ahLst/>
                <a:cxnLst/>
                <a:rect l="l" t="t" r="r" b="b"/>
                <a:pathLst>
                  <a:path w="1425" h="659" extrusionOk="0">
                    <a:moveTo>
                      <a:pt x="329" y="0"/>
                    </a:moveTo>
                    <a:cubicBezTo>
                      <a:pt x="147" y="0"/>
                      <a:pt x="1" y="147"/>
                      <a:pt x="1" y="330"/>
                    </a:cubicBezTo>
                    <a:cubicBezTo>
                      <a:pt x="1" y="511"/>
                      <a:pt x="148" y="658"/>
                      <a:pt x="329" y="658"/>
                    </a:cubicBezTo>
                    <a:lnTo>
                      <a:pt x="1095" y="658"/>
                    </a:lnTo>
                    <a:cubicBezTo>
                      <a:pt x="1277" y="658"/>
                      <a:pt x="1425" y="511"/>
                      <a:pt x="1425" y="330"/>
                    </a:cubicBezTo>
                    <a:cubicBezTo>
                      <a:pt x="1425" y="147"/>
                      <a:pt x="1277"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a:off x="2740975" y="2009100"/>
                <a:ext cx="294175" cy="16475"/>
              </a:xfrm>
              <a:custGeom>
                <a:avLst/>
                <a:gdLst/>
                <a:ahLst/>
                <a:cxnLst/>
                <a:rect l="l" t="t" r="r" b="b"/>
                <a:pathLst>
                  <a:path w="11767" h="659" extrusionOk="0">
                    <a:moveTo>
                      <a:pt x="330" y="0"/>
                    </a:moveTo>
                    <a:cubicBezTo>
                      <a:pt x="148" y="0"/>
                      <a:pt x="1" y="147"/>
                      <a:pt x="1" y="330"/>
                    </a:cubicBezTo>
                    <a:cubicBezTo>
                      <a:pt x="1" y="511"/>
                      <a:pt x="150" y="658"/>
                      <a:pt x="330" y="658"/>
                    </a:cubicBezTo>
                    <a:lnTo>
                      <a:pt x="1825" y="658"/>
                    </a:lnTo>
                    <a:cubicBezTo>
                      <a:pt x="2006" y="658"/>
                      <a:pt x="2154" y="511"/>
                      <a:pt x="2154" y="330"/>
                    </a:cubicBezTo>
                    <a:cubicBezTo>
                      <a:pt x="2154" y="147"/>
                      <a:pt x="2006" y="0"/>
                      <a:pt x="1825" y="0"/>
                    </a:cubicBezTo>
                    <a:close/>
                    <a:moveTo>
                      <a:pt x="3534" y="0"/>
                    </a:moveTo>
                    <a:cubicBezTo>
                      <a:pt x="3353" y="0"/>
                      <a:pt x="3206" y="147"/>
                      <a:pt x="3206" y="330"/>
                    </a:cubicBezTo>
                    <a:cubicBezTo>
                      <a:pt x="3206" y="511"/>
                      <a:pt x="3354" y="658"/>
                      <a:pt x="3534" y="658"/>
                    </a:cubicBezTo>
                    <a:lnTo>
                      <a:pt x="5029" y="658"/>
                    </a:lnTo>
                    <a:cubicBezTo>
                      <a:pt x="5211" y="658"/>
                      <a:pt x="5358" y="511"/>
                      <a:pt x="5358" y="330"/>
                    </a:cubicBezTo>
                    <a:cubicBezTo>
                      <a:pt x="5358" y="147"/>
                      <a:pt x="5211" y="0"/>
                      <a:pt x="5029" y="0"/>
                    </a:cubicBezTo>
                    <a:close/>
                    <a:moveTo>
                      <a:pt x="6739" y="0"/>
                    </a:moveTo>
                    <a:cubicBezTo>
                      <a:pt x="6556" y="0"/>
                      <a:pt x="6410" y="147"/>
                      <a:pt x="6410" y="330"/>
                    </a:cubicBezTo>
                    <a:cubicBezTo>
                      <a:pt x="6410" y="511"/>
                      <a:pt x="6558" y="658"/>
                      <a:pt x="6739" y="658"/>
                    </a:cubicBezTo>
                    <a:lnTo>
                      <a:pt x="8234" y="658"/>
                    </a:lnTo>
                    <a:cubicBezTo>
                      <a:pt x="8414" y="658"/>
                      <a:pt x="8562" y="511"/>
                      <a:pt x="8562" y="330"/>
                    </a:cubicBezTo>
                    <a:cubicBezTo>
                      <a:pt x="8562" y="147"/>
                      <a:pt x="8414" y="0"/>
                      <a:pt x="8234" y="0"/>
                    </a:cubicBezTo>
                    <a:close/>
                    <a:moveTo>
                      <a:pt x="9942" y="0"/>
                    </a:moveTo>
                    <a:cubicBezTo>
                      <a:pt x="9760" y="0"/>
                      <a:pt x="9613" y="147"/>
                      <a:pt x="9613" y="330"/>
                    </a:cubicBezTo>
                    <a:cubicBezTo>
                      <a:pt x="9613" y="511"/>
                      <a:pt x="9761" y="658"/>
                      <a:pt x="9942" y="658"/>
                    </a:cubicBezTo>
                    <a:lnTo>
                      <a:pt x="11437" y="658"/>
                    </a:lnTo>
                    <a:cubicBezTo>
                      <a:pt x="11619" y="658"/>
                      <a:pt x="11766" y="511"/>
                      <a:pt x="11766" y="330"/>
                    </a:cubicBezTo>
                    <a:cubicBezTo>
                      <a:pt x="11766" y="147"/>
                      <a:pt x="11617"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a:off x="3061400" y="2009100"/>
                <a:ext cx="35625" cy="16475"/>
              </a:xfrm>
              <a:custGeom>
                <a:avLst/>
                <a:gdLst/>
                <a:ahLst/>
                <a:cxnLst/>
                <a:rect l="l" t="t" r="r" b="b"/>
                <a:pathLst>
                  <a:path w="1425" h="659" extrusionOk="0">
                    <a:moveTo>
                      <a:pt x="330" y="0"/>
                    </a:moveTo>
                    <a:cubicBezTo>
                      <a:pt x="147" y="0"/>
                      <a:pt x="0" y="147"/>
                      <a:pt x="0" y="330"/>
                    </a:cubicBezTo>
                    <a:cubicBezTo>
                      <a:pt x="0" y="511"/>
                      <a:pt x="148" y="658"/>
                      <a:pt x="330" y="658"/>
                    </a:cubicBezTo>
                    <a:lnTo>
                      <a:pt x="1096" y="658"/>
                    </a:lnTo>
                    <a:cubicBezTo>
                      <a:pt x="1278" y="658"/>
                      <a:pt x="1424" y="511"/>
                      <a:pt x="1424" y="330"/>
                    </a:cubicBezTo>
                    <a:cubicBezTo>
                      <a:pt x="1424" y="147"/>
                      <a:pt x="1277"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p:nvPr/>
            </p:nvSpPr>
            <p:spPr>
              <a:xfrm>
                <a:off x="1520225" y="2015300"/>
                <a:ext cx="1169125" cy="235550"/>
              </a:xfrm>
              <a:custGeom>
                <a:avLst/>
                <a:gdLst/>
                <a:ahLst/>
                <a:cxnLst/>
                <a:rect l="l" t="t" r="r" b="b"/>
                <a:pathLst>
                  <a:path w="46765" h="9422" extrusionOk="0">
                    <a:moveTo>
                      <a:pt x="9349" y="0"/>
                    </a:moveTo>
                    <a:cubicBezTo>
                      <a:pt x="9328" y="0"/>
                      <a:pt x="9306" y="9"/>
                      <a:pt x="9291" y="24"/>
                    </a:cubicBezTo>
                    <a:lnTo>
                      <a:pt x="34" y="9281"/>
                    </a:lnTo>
                    <a:cubicBezTo>
                      <a:pt x="1" y="9313"/>
                      <a:pt x="1" y="9365"/>
                      <a:pt x="34" y="9397"/>
                    </a:cubicBezTo>
                    <a:cubicBezTo>
                      <a:pt x="50" y="9413"/>
                      <a:pt x="70" y="9421"/>
                      <a:pt x="92" y="9421"/>
                    </a:cubicBezTo>
                    <a:cubicBezTo>
                      <a:pt x="114" y="9421"/>
                      <a:pt x="135" y="9414"/>
                      <a:pt x="152" y="9395"/>
                    </a:cubicBezTo>
                    <a:lnTo>
                      <a:pt x="9384" y="163"/>
                    </a:lnTo>
                    <a:lnTo>
                      <a:pt x="46683" y="163"/>
                    </a:lnTo>
                    <a:cubicBezTo>
                      <a:pt x="46727" y="163"/>
                      <a:pt x="46764" y="126"/>
                      <a:pt x="46764" y="82"/>
                    </a:cubicBezTo>
                    <a:cubicBezTo>
                      <a:pt x="46764" y="36"/>
                      <a:pt x="46727" y="0"/>
                      <a:pt x="466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a:off x="2102650" y="1925075"/>
                <a:ext cx="175350" cy="94350"/>
              </a:xfrm>
              <a:custGeom>
                <a:avLst/>
                <a:gdLst/>
                <a:ahLst/>
                <a:cxnLst/>
                <a:rect l="l" t="t" r="r" b="b"/>
                <a:pathLst>
                  <a:path w="7014" h="3774" extrusionOk="0">
                    <a:moveTo>
                      <a:pt x="3699" y="1"/>
                    </a:moveTo>
                    <a:cubicBezTo>
                      <a:pt x="3677" y="1"/>
                      <a:pt x="3655" y="11"/>
                      <a:pt x="3641" y="25"/>
                    </a:cubicBezTo>
                    <a:lnTo>
                      <a:pt x="33" y="3633"/>
                    </a:lnTo>
                    <a:cubicBezTo>
                      <a:pt x="0" y="3665"/>
                      <a:pt x="0" y="3717"/>
                      <a:pt x="33" y="3748"/>
                    </a:cubicBezTo>
                    <a:cubicBezTo>
                      <a:pt x="49" y="3765"/>
                      <a:pt x="70" y="3773"/>
                      <a:pt x="92" y="3773"/>
                    </a:cubicBezTo>
                    <a:cubicBezTo>
                      <a:pt x="113" y="3773"/>
                      <a:pt x="133" y="3766"/>
                      <a:pt x="149" y="3747"/>
                    </a:cubicBezTo>
                    <a:lnTo>
                      <a:pt x="3734" y="164"/>
                    </a:lnTo>
                    <a:lnTo>
                      <a:pt x="6932" y="164"/>
                    </a:lnTo>
                    <a:cubicBezTo>
                      <a:pt x="6976" y="164"/>
                      <a:pt x="7013" y="127"/>
                      <a:pt x="7013" y="82"/>
                    </a:cubicBezTo>
                    <a:cubicBezTo>
                      <a:pt x="7013" y="38"/>
                      <a:pt x="6976"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2260500" y="1911750"/>
                <a:ext cx="30900" cy="30875"/>
              </a:xfrm>
              <a:custGeom>
                <a:avLst/>
                <a:gdLst/>
                <a:ahLst/>
                <a:cxnLst/>
                <a:rect l="l" t="t" r="r" b="b"/>
                <a:pathLst>
                  <a:path w="1236" h="1235" extrusionOk="0">
                    <a:moveTo>
                      <a:pt x="618" y="0"/>
                    </a:moveTo>
                    <a:cubicBezTo>
                      <a:pt x="278" y="0"/>
                      <a:pt x="0" y="276"/>
                      <a:pt x="0" y="617"/>
                    </a:cubicBezTo>
                    <a:cubicBezTo>
                      <a:pt x="0" y="958"/>
                      <a:pt x="278" y="1234"/>
                      <a:pt x="618" y="1234"/>
                    </a:cubicBezTo>
                    <a:cubicBezTo>
                      <a:pt x="958" y="1234"/>
                      <a:pt x="1235" y="958"/>
                      <a:pt x="1235" y="617"/>
                    </a:cubicBezTo>
                    <a:cubicBezTo>
                      <a:pt x="1235" y="276"/>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a:off x="2538650" y="2015275"/>
                <a:ext cx="461325" cy="131575"/>
              </a:xfrm>
              <a:custGeom>
                <a:avLst/>
                <a:gdLst/>
                <a:ahLst/>
                <a:cxnLst/>
                <a:rect l="l" t="t" r="r" b="b"/>
                <a:pathLst>
                  <a:path w="18453" h="5263" extrusionOk="0">
                    <a:moveTo>
                      <a:pt x="91" y="1"/>
                    </a:moveTo>
                    <a:cubicBezTo>
                      <a:pt x="70" y="1"/>
                      <a:pt x="49" y="9"/>
                      <a:pt x="33" y="25"/>
                    </a:cubicBezTo>
                    <a:cubicBezTo>
                      <a:pt x="0" y="57"/>
                      <a:pt x="0" y="109"/>
                      <a:pt x="33" y="140"/>
                    </a:cubicBezTo>
                    <a:lnTo>
                      <a:pt x="5130" y="5238"/>
                    </a:lnTo>
                    <a:cubicBezTo>
                      <a:pt x="5147" y="5254"/>
                      <a:pt x="5167" y="5263"/>
                      <a:pt x="5189" y="5263"/>
                    </a:cubicBezTo>
                    <a:lnTo>
                      <a:pt x="18372" y="5263"/>
                    </a:lnTo>
                    <a:cubicBezTo>
                      <a:pt x="18419" y="5263"/>
                      <a:pt x="18452" y="5225"/>
                      <a:pt x="18452" y="5180"/>
                    </a:cubicBezTo>
                    <a:cubicBezTo>
                      <a:pt x="18452" y="5135"/>
                      <a:pt x="18415" y="5099"/>
                      <a:pt x="18371" y="5099"/>
                    </a:cubicBezTo>
                    <a:lnTo>
                      <a:pt x="5222" y="5099"/>
                    </a:lnTo>
                    <a:lnTo>
                      <a:pt x="148" y="25"/>
                    </a:lnTo>
                    <a:cubicBezTo>
                      <a:pt x="133" y="9"/>
                      <a:pt x="112" y="1"/>
                      <a:pt x="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2982525" y="2129350"/>
                <a:ext cx="30875" cy="30875"/>
              </a:xfrm>
              <a:custGeom>
                <a:avLst/>
                <a:gdLst/>
                <a:ahLst/>
                <a:cxnLst/>
                <a:rect l="l" t="t" r="r" b="b"/>
                <a:pathLst>
                  <a:path w="1235" h="1235" extrusionOk="0">
                    <a:moveTo>
                      <a:pt x="617" y="1"/>
                    </a:moveTo>
                    <a:cubicBezTo>
                      <a:pt x="277" y="1"/>
                      <a:pt x="0" y="277"/>
                      <a:pt x="0" y="618"/>
                    </a:cubicBezTo>
                    <a:cubicBezTo>
                      <a:pt x="0" y="959"/>
                      <a:pt x="277" y="1235"/>
                      <a:pt x="617" y="1235"/>
                    </a:cubicBezTo>
                    <a:cubicBezTo>
                      <a:pt x="957" y="1235"/>
                      <a:pt x="1234" y="959"/>
                      <a:pt x="1234" y="618"/>
                    </a:cubicBezTo>
                    <a:cubicBezTo>
                      <a:pt x="1234" y="277"/>
                      <a:pt x="957" y="1"/>
                      <a:pt x="6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a:off x="1997625" y="2015300"/>
                <a:ext cx="1841950" cy="415750"/>
              </a:xfrm>
              <a:custGeom>
                <a:avLst/>
                <a:gdLst/>
                <a:ahLst/>
                <a:cxnLst/>
                <a:rect l="l" t="t" r="r" b="b"/>
                <a:pathLst>
                  <a:path w="73678" h="16630" extrusionOk="0">
                    <a:moveTo>
                      <a:pt x="92" y="0"/>
                    </a:moveTo>
                    <a:cubicBezTo>
                      <a:pt x="71" y="0"/>
                      <a:pt x="50" y="8"/>
                      <a:pt x="33" y="24"/>
                    </a:cubicBezTo>
                    <a:cubicBezTo>
                      <a:pt x="1" y="56"/>
                      <a:pt x="1" y="108"/>
                      <a:pt x="33" y="139"/>
                    </a:cubicBezTo>
                    <a:lnTo>
                      <a:pt x="16498" y="16605"/>
                    </a:lnTo>
                    <a:cubicBezTo>
                      <a:pt x="16514" y="16621"/>
                      <a:pt x="16535" y="16629"/>
                      <a:pt x="16557" y="16629"/>
                    </a:cubicBezTo>
                    <a:lnTo>
                      <a:pt x="73595" y="16629"/>
                    </a:lnTo>
                    <a:cubicBezTo>
                      <a:pt x="73641" y="16629"/>
                      <a:pt x="73677" y="16592"/>
                      <a:pt x="73676" y="16548"/>
                    </a:cubicBezTo>
                    <a:cubicBezTo>
                      <a:pt x="73676" y="16503"/>
                      <a:pt x="73639" y="16466"/>
                      <a:pt x="73595" y="16466"/>
                    </a:cubicBezTo>
                    <a:lnTo>
                      <a:pt x="16590" y="16466"/>
                    </a:lnTo>
                    <a:lnTo>
                      <a:pt x="148" y="24"/>
                    </a:lnTo>
                    <a:cubicBezTo>
                      <a:pt x="133" y="8"/>
                      <a:pt x="112"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p:nvPr/>
            </p:nvSpPr>
            <p:spPr>
              <a:xfrm>
                <a:off x="3822050" y="2413550"/>
                <a:ext cx="30875" cy="30850"/>
              </a:xfrm>
              <a:custGeom>
                <a:avLst/>
                <a:gdLst/>
                <a:ahLst/>
                <a:cxnLst/>
                <a:rect l="l" t="t" r="r" b="b"/>
                <a:pathLst>
                  <a:path w="1235" h="1234" extrusionOk="0">
                    <a:moveTo>
                      <a:pt x="618" y="0"/>
                    </a:moveTo>
                    <a:cubicBezTo>
                      <a:pt x="277" y="0"/>
                      <a:pt x="0" y="277"/>
                      <a:pt x="0" y="618"/>
                    </a:cubicBezTo>
                    <a:cubicBezTo>
                      <a:pt x="0" y="958"/>
                      <a:pt x="277" y="1234"/>
                      <a:pt x="618" y="1234"/>
                    </a:cubicBezTo>
                    <a:cubicBezTo>
                      <a:pt x="958" y="1234"/>
                      <a:pt x="1234" y="958"/>
                      <a:pt x="1234" y="618"/>
                    </a:cubicBezTo>
                    <a:cubicBezTo>
                      <a:pt x="1234" y="277"/>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a:off x="2220000" y="2015325"/>
                <a:ext cx="10525" cy="4100"/>
              </a:xfrm>
              <a:custGeom>
                <a:avLst/>
                <a:gdLst/>
                <a:ahLst/>
                <a:cxnLst/>
                <a:rect l="l" t="t" r="r" b="b"/>
                <a:pathLst>
                  <a:path w="421" h="164" extrusionOk="0">
                    <a:moveTo>
                      <a:pt x="82" y="0"/>
                    </a:moveTo>
                    <a:cubicBezTo>
                      <a:pt x="38" y="0"/>
                      <a:pt x="1" y="37"/>
                      <a:pt x="1" y="82"/>
                    </a:cubicBezTo>
                    <a:cubicBezTo>
                      <a:pt x="1" y="126"/>
                      <a:pt x="38" y="163"/>
                      <a:pt x="82" y="163"/>
                    </a:cubicBezTo>
                    <a:lnTo>
                      <a:pt x="339" y="163"/>
                    </a:lnTo>
                    <a:cubicBezTo>
                      <a:pt x="384" y="163"/>
                      <a:pt x="420" y="126"/>
                      <a:pt x="420" y="82"/>
                    </a:cubicBezTo>
                    <a:cubicBezTo>
                      <a:pt x="420" y="37"/>
                      <a:pt x="383" y="0"/>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5"/>
              <p:cNvSpPr/>
              <p:nvPr/>
            </p:nvSpPr>
            <p:spPr>
              <a:xfrm>
                <a:off x="2213025" y="2001950"/>
                <a:ext cx="30875" cy="30875"/>
              </a:xfrm>
              <a:custGeom>
                <a:avLst/>
                <a:gdLst/>
                <a:ahLst/>
                <a:cxnLst/>
                <a:rect l="l" t="t" r="r" b="b"/>
                <a:pathLst>
                  <a:path w="1235" h="1235" extrusionOk="0">
                    <a:moveTo>
                      <a:pt x="618" y="0"/>
                    </a:moveTo>
                    <a:cubicBezTo>
                      <a:pt x="276" y="0"/>
                      <a:pt x="0" y="275"/>
                      <a:pt x="0" y="617"/>
                    </a:cubicBezTo>
                    <a:cubicBezTo>
                      <a:pt x="0" y="958"/>
                      <a:pt x="276" y="1234"/>
                      <a:pt x="618" y="1234"/>
                    </a:cubicBezTo>
                    <a:cubicBezTo>
                      <a:pt x="958" y="1234"/>
                      <a:pt x="1234" y="958"/>
                      <a:pt x="1234" y="617"/>
                    </a:cubicBezTo>
                    <a:cubicBezTo>
                      <a:pt x="1234" y="275"/>
                      <a:pt x="958"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
              <p:cNvSpPr/>
              <p:nvPr/>
            </p:nvSpPr>
            <p:spPr>
              <a:xfrm>
                <a:off x="227515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3"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a:off x="2268150"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5"/>
              <p:cNvSpPr/>
              <p:nvPr/>
            </p:nvSpPr>
            <p:spPr>
              <a:xfrm>
                <a:off x="2330300" y="2015325"/>
                <a:ext cx="10475" cy="4100"/>
              </a:xfrm>
              <a:custGeom>
                <a:avLst/>
                <a:gdLst/>
                <a:ahLst/>
                <a:cxnLst/>
                <a:rect l="l" t="t" r="r" b="b"/>
                <a:pathLst>
                  <a:path w="419" h="164" extrusionOk="0">
                    <a:moveTo>
                      <a:pt x="82" y="0"/>
                    </a:moveTo>
                    <a:cubicBezTo>
                      <a:pt x="37" y="0"/>
                      <a:pt x="0" y="37"/>
                      <a:pt x="0" y="82"/>
                    </a:cubicBezTo>
                    <a:cubicBezTo>
                      <a:pt x="0" y="126"/>
                      <a:pt x="37" y="163"/>
                      <a:pt x="82" y="163"/>
                    </a:cubicBezTo>
                    <a:lnTo>
                      <a:pt x="337" y="163"/>
                    </a:lnTo>
                    <a:cubicBezTo>
                      <a:pt x="384" y="163"/>
                      <a:pt x="419" y="126"/>
                      <a:pt x="419" y="82"/>
                    </a:cubicBezTo>
                    <a:cubicBezTo>
                      <a:pt x="419" y="37"/>
                      <a:pt x="382"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
              <p:cNvSpPr/>
              <p:nvPr/>
            </p:nvSpPr>
            <p:spPr>
              <a:xfrm>
                <a:off x="2323325" y="2001950"/>
                <a:ext cx="30875" cy="30875"/>
              </a:xfrm>
              <a:custGeom>
                <a:avLst/>
                <a:gdLst/>
                <a:ahLst/>
                <a:cxnLst/>
                <a:rect l="l" t="t" r="r" b="b"/>
                <a:pathLst>
                  <a:path w="1235" h="1235" extrusionOk="0">
                    <a:moveTo>
                      <a:pt x="617" y="0"/>
                    </a:moveTo>
                    <a:cubicBezTo>
                      <a:pt x="277" y="0"/>
                      <a:pt x="1" y="277"/>
                      <a:pt x="1" y="617"/>
                    </a:cubicBezTo>
                    <a:cubicBezTo>
                      <a:pt x="1" y="957"/>
                      <a:pt x="277" y="1234"/>
                      <a:pt x="617" y="1234"/>
                    </a:cubicBezTo>
                    <a:cubicBezTo>
                      <a:pt x="959" y="1234"/>
                      <a:pt x="1235" y="957"/>
                      <a:pt x="1235" y="617"/>
                    </a:cubicBezTo>
                    <a:cubicBezTo>
                      <a:pt x="1235" y="277"/>
                      <a:pt x="959" y="0"/>
                      <a:pt x="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a:off x="1492450" y="2221400"/>
                <a:ext cx="60150" cy="54800"/>
              </a:xfrm>
              <a:custGeom>
                <a:avLst/>
                <a:gdLst/>
                <a:ahLst/>
                <a:cxnLst/>
                <a:rect l="l" t="t" r="r" b="b"/>
                <a:pathLst>
                  <a:path w="2406" h="2192" extrusionOk="0">
                    <a:moveTo>
                      <a:pt x="1203" y="1"/>
                    </a:moveTo>
                    <a:cubicBezTo>
                      <a:pt x="923" y="1"/>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a:off x="2638300" y="2117400"/>
                <a:ext cx="60150" cy="54800"/>
              </a:xfrm>
              <a:custGeom>
                <a:avLst/>
                <a:gdLst/>
                <a:ahLst/>
                <a:cxnLst/>
                <a:rect l="l" t="t" r="r" b="b"/>
                <a:pathLst>
                  <a:path w="2406" h="2192" extrusionOk="0">
                    <a:moveTo>
                      <a:pt x="1203" y="1"/>
                    </a:moveTo>
                    <a:cubicBezTo>
                      <a:pt x="923" y="1"/>
                      <a:pt x="642" y="108"/>
                      <a:pt x="428" y="321"/>
                    </a:cubicBezTo>
                    <a:cubicBezTo>
                      <a:pt x="1" y="750"/>
                      <a:pt x="1" y="1443"/>
                      <a:pt x="428" y="1870"/>
                    </a:cubicBezTo>
                    <a:cubicBezTo>
                      <a:pt x="642" y="2085"/>
                      <a:pt x="923" y="2192"/>
                      <a:pt x="1203" y="2192"/>
                    </a:cubicBezTo>
                    <a:cubicBezTo>
                      <a:pt x="1483" y="2192"/>
                      <a:pt x="1764" y="2085"/>
                      <a:pt x="1977" y="1870"/>
                    </a:cubicBezTo>
                    <a:cubicBezTo>
                      <a:pt x="2406" y="1443"/>
                      <a:pt x="2406" y="750"/>
                      <a:pt x="1977" y="321"/>
                    </a:cubicBezTo>
                    <a:cubicBezTo>
                      <a:pt x="1764" y="108"/>
                      <a:pt x="1483" y="1"/>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a:off x="1723875" y="1989975"/>
                <a:ext cx="60150" cy="54800"/>
              </a:xfrm>
              <a:custGeom>
                <a:avLst/>
                <a:gdLst/>
                <a:ahLst/>
                <a:cxnLst/>
                <a:rect l="l" t="t" r="r" b="b"/>
                <a:pathLst>
                  <a:path w="2406" h="2192" extrusionOk="0">
                    <a:moveTo>
                      <a:pt x="1203" y="0"/>
                    </a:moveTo>
                    <a:cubicBezTo>
                      <a:pt x="923" y="0"/>
                      <a:pt x="642" y="108"/>
                      <a:pt x="428" y="322"/>
                    </a:cubicBezTo>
                    <a:cubicBezTo>
                      <a:pt x="1" y="749"/>
                      <a:pt x="1" y="1443"/>
                      <a:pt x="428" y="1871"/>
                    </a:cubicBezTo>
                    <a:cubicBezTo>
                      <a:pt x="642" y="2085"/>
                      <a:pt x="923" y="2191"/>
                      <a:pt x="1203" y="2191"/>
                    </a:cubicBezTo>
                    <a:cubicBezTo>
                      <a:pt x="1483" y="2191"/>
                      <a:pt x="1764" y="2085"/>
                      <a:pt x="1977" y="1871"/>
                    </a:cubicBezTo>
                    <a:cubicBezTo>
                      <a:pt x="2406" y="1443"/>
                      <a:pt x="2406" y="749"/>
                      <a:pt x="1977" y="322"/>
                    </a:cubicBezTo>
                    <a:cubicBezTo>
                      <a:pt x="1764" y="108"/>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2381475" y="2401600"/>
                <a:ext cx="60150" cy="54800"/>
              </a:xfrm>
              <a:custGeom>
                <a:avLst/>
                <a:gdLst/>
                <a:ahLst/>
                <a:cxnLst/>
                <a:rect l="l" t="t" r="r" b="b"/>
                <a:pathLst>
                  <a:path w="2406" h="2192" extrusionOk="0">
                    <a:moveTo>
                      <a:pt x="1203" y="0"/>
                    </a:moveTo>
                    <a:cubicBezTo>
                      <a:pt x="922" y="0"/>
                      <a:pt x="642" y="107"/>
                      <a:pt x="428" y="322"/>
                    </a:cubicBezTo>
                    <a:cubicBezTo>
                      <a:pt x="0" y="749"/>
                      <a:pt x="0" y="1442"/>
                      <a:pt x="428" y="1871"/>
                    </a:cubicBezTo>
                    <a:cubicBezTo>
                      <a:pt x="642" y="2084"/>
                      <a:pt x="922" y="2191"/>
                      <a:pt x="1203" y="2191"/>
                    </a:cubicBezTo>
                    <a:cubicBezTo>
                      <a:pt x="1483" y="2191"/>
                      <a:pt x="1763" y="2084"/>
                      <a:pt x="1977" y="1871"/>
                    </a:cubicBezTo>
                    <a:cubicBezTo>
                      <a:pt x="2405" y="1442"/>
                      <a:pt x="2405" y="749"/>
                      <a:pt x="1977" y="322"/>
                    </a:cubicBezTo>
                    <a:cubicBezTo>
                      <a:pt x="1763" y="107"/>
                      <a:pt x="1483" y="0"/>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1972525" y="1990000"/>
                <a:ext cx="54775" cy="54775"/>
              </a:xfrm>
              <a:custGeom>
                <a:avLst/>
                <a:gdLst/>
                <a:ahLst/>
                <a:cxnLst/>
                <a:rect l="l" t="t" r="r" b="b"/>
                <a:pathLst>
                  <a:path w="2191" h="2191" extrusionOk="0">
                    <a:moveTo>
                      <a:pt x="1096" y="0"/>
                    </a:moveTo>
                    <a:cubicBezTo>
                      <a:pt x="490" y="0"/>
                      <a:pt x="0" y="490"/>
                      <a:pt x="0" y="1095"/>
                    </a:cubicBezTo>
                    <a:cubicBezTo>
                      <a:pt x="0" y="1699"/>
                      <a:pt x="490" y="2191"/>
                      <a:pt x="1096" y="2191"/>
                    </a:cubicBezTo>
                    <a:cubicBezTo>
                      <a:pt x="1700" y="2191"/>
                      <a:pt x="2191" y="1699"/>
                      <a:pt x="2191" y="1095"/>
                    </a:cubicBezTo>
                    <a:cubicBezTo>
                      <a:pt x="2191" y="490"/>
                      <a:pt x="1700"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a:off x="2506375" y="2248775"/>
                <a:ext cx="68525" cy="93100"/>
              </a:xfrm>
              <a:custGeom>
                <a:avLst/>
                <a:gdLst/>
                <a:ahLst/>
                <a:cxnLst/>
                <a:rect l="l" t="t" r="r" b="b"/>
                <a:pathLst>
                  <a:path w="2741" h="3724" extrusionOk="0">
                    <a:moveTo>
                      <a:pt x="1" y="1"/>
                    </a:moveTo>
                    <a:lnTo>
                      <a:pt x="1111" y="1861"/>
                    </a:lnTo>
                    <a:lnTo>
                      <a:pt x="1" y="3723"/>
                    </a:lnTo>
                    <a:lnTo>
                      <a:pt x="1630" y="3723"/>
                    </a:lnTo>
                    <a:lnTo>
                      <a:pt x="2740"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a:off x="2620550" y="2248775"/>
                <a:ext cx="68550" cy="93100"/>
              </a:xfrm>
              <a:custGeom>
                <a:avLst/>
                <a:gdLst/>
                <a:ahLst/>
                <a:cxnLst/>
                <a:rect l="l" t="t" r="r" b="b"/>
                <a:pathLst>
                  <a:path w="2742" h="3724" extrusionOk="0">
                    <a:moveTo>
                      <a:pt x="1" y="1"/>
                    </a:moveTo>
                    <a:lnTo>
                      <a:pt x="1111" y="1861"/>
                    </a:lnTo>
                    <a:lnTo>
                      <a:pt x="1" y="3723"/>
                    </a:lnTo>
                    <a:lnTo>
                      <a:pt x="1630" y="3723"/>
                    </a:lnTo>
                    <a:lnTo>
                      <a:pt x="2742"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a:off x="2734800" y="2248775"/>
                <a:ext cx="68500" cy="93100"/>
              </a:xfrm>
              <a:custGeom>
                <a:avLst/>
                <a:gdLst/>
                <a:ahLst/>
                <a:cxnLst/>
                <a:rect l="l" t="t" r="r" b="b"/>
                <a:pathLst>
                  <a:path w="2740" h="3724" extrusionOk="0">
                    <a:moveTo>
                      <a:pt x="0" y="1"/>
                    </a:moveTo>
                    <a:lnTo>
                      <a:pt x="1110" y="1861"/>
                    </a:lnTo>
                    <a:lnTo>
                      <a:pt x="0" y="3723"/>
                    </a:lnTo>
                    <a:lnTo>
                      <a:pt x="1629" y="3723"/>
                    </a:lnTo>
                    <a:lnTo>
                      <a:pt x="2740" y="1861"/>
                    </a:lnTo>
                    <a:lnTo>
                      <a:pt x="16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a:off x="2848975" y="2248775"/>
                <a:ext cx="68525" cy="93100"/>
              </a:xfrm>
              <a:custGeom>
                <a:avLst/>
                <a:gdLst/>
                <a:ahLst/>
                <a:cxnLst/>
                <a:rect l="l" t="t" r="r" b="b"/>
                <a:pathLst>
                  <a:path w="2741" h="3724" extrusionOk="0">
                    <a:moveTo>
                      <a:pt x="0" y="1"/>
                    </a:moveTo>
                    <a:lnTo>
                      <a:pt x="1110" y="1861"/>
                    </a:lnTo>
                    <a:lnTo>
                      <a:pt x="0" y="3723"/>
                    </a:lnTo>
                    <a:lnTo>
                      <a:pt x="1631" y="3723"/>
                    </a:lnTo>
                    <a:lnTo>
                      <a:pt x="2741" y="1861"/>
                    </a:lnTo>
                    <a:lnTo>
                      <a:pt x="16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a:off x="2963175" y="2248775"/>
                <a:ext cx="68500" cy="93100"/>
              </a:xfrm>
              <a:custGeom>
                <a:avLst/>
                <a:gdLst/>
                <a:ahLst/>
                <a:cxnLst/>
                <a:rect l="l" t="t" r="r" b="b"/>
                <a:pathLst>
                  <a:path w="2740" h="3724" extrusionOk="0">
                    <a:moveTo>
                      <a:pt x="0" y="1"/>
                    </a:moveTo>
                    <a:lnTo>
                      <a:pt x="1111" y="1861"/>
                    </a:lnTo>
                    <a:lnTo>
                      <a:pt x="0" y="3723"/>
                    </a:lnTo>
                    <a:lnTo>
                      <a:pt x="1630" y="3723"/>
                    </a:lnTo>
                    <a:lnTo>
                      <a:pt x="2740" y="1861"/>
                    </a:lnTo>
                    <a:lnTo>
                      <a:pt x="1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p:nvPr/>
            </p:nvSpPr>
            <p:spPr>
              <a:xfrm>
                <a:off x="3077375" y="2248775"/>
                <a:ext cx="68550" cy="93100"/>
              </a:xfrm>
              <a:custGeom>
                <a:avLst/>
                <a:gdLst/>
                <a:ahLst/>
                <a:cxnLst/>
                <a:rect l="l" t="t" r="r" b="b"/>
                <a:pathLst>
                  <a:path w="2742" h="3724" extrusionOk="0">
                    <a:moveTo>
                      <a:pt x="1" y="1"/>
                    </a:moveTo>
                    <a:lnTo>
                      <a:pt x="1112" y="1861"/>
                    </a:lnTo>
                    <a:lnTo>
                      <a:pt x="1" y="3723"/>
                    </a:lnTo>
                    <a:lnTo>
                      <a:pt x="1631" y="3723"/>
                    </a:lnTo>
                    <a:lnTo>
                      <a:pt x="2741" y="1861"/>
                    </a:lnTo>
                    <a:lnTo>
                      <a:pt x="16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2"/>
        <p:cNvGrpSpPr/>
        <p:nvPr/>
      </p:nvGrpSpPr>
      <p:grpSpPr>
        <a:xfrm>
          <a:off x="0" y="0"/>
          <a:ext cx="0" cy="0"/>
          <a:chOff x="0" y="0"/>
          <a:chExt cx="0" cy="0"/>
        </a:xfrm>
      </p:grpSpPr>
      <p:pic>
        <p:nvPicPr>
          <p:cNvPr id="143" name="Google Shape;143;p6"/>
          <p:cNvPicPr preferRelativeResize="0"/>
          <p:nvPr/>
        </p:nvPicPr>
        <p:blipFill>
          <a:blip r:embed="rId2">
            <a:alphaModFix amt="51000"/>
          </a:blip>
          <a:stretch>
            <a:fillRect/>
          </a:stretch>
        </p:blipFill>
        <p:spPr>
          <a:xfrm>
            <a:off x="-1" y="0"/>
            <a:ext cx="9143998" cy="5143500"/>
          </a:xfrm>
          <a:prstGeom prst="rect">
            <a:avLst/>
          </a:prstGeom>
          <a:noFill/>
          <a:ln>
            <a:noFill/>
          </a:ln>
        </p:spPr>
      </p:pic>
      <p:sp>
        <p:nvSpPr>
          <p:cNvPr id="144" name="Google Shape;144;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145" name="Google Shape;145;p6"/>
          <p:cNvGrpSpPr/>
          <p:nvPr/>
        </p:nvGrpSpPr>
        <p:grpSpPr>
          <a:xfrm>
            <a:off x="27863" y="269100"/>
            <a:ext cx="9571009" cy="4796609"/>
            <a:chOff x="27863" y="269100"/>
            <a:chExt cx="9571009" cy="4796609"/>
          </a:xfrm>
        </p:grpSpPr>
        <p:grpSp>
          <p:nvGrpSpPr>
            <p:cNvPr id="146" name="Google Shape;146;p6"/>
            <p:cNvGrpSpPr/>
            <p:nvPr/>
          </p:nvGrpSpPr>
          <p:grpSpPr>
            <a:xfrm>
              <a:off x="27863" y="269100"/>
              <a:ext cx="1370725" cy="540800"/>
              <a:chOff x="1442275" y="2891575"/>
              <a:chExt cx="1370725" cy="540800"/>
            </a:xfrm>
          </p:grpSpPr>
          <p:sp>
            <p:nvSpPr>
              <p:cNvPr id="147" name="Google Shape;147;p6"/>
              <p:cNvSpPr/>
              <p:nvPr/>
            </p:nvSpPr>
            <p:spPr>
              <a:xfrm>
                <a:off x="1494900" y="3227975"/>
                <a:ext cx="629300" cy="8500"/>
              </a:xfrm>
              <a:custGeom>
                <a:avLst/>
                <a:gdLst/>
                <a:ahLst/>
                <a:cxnLst/>
                <a:rect l="l" t="t" r="r" b="b"/>
                <a:pathLst>
                  <a:path w="25172" h="340" extrusionOk="0">
                    <a:moveTo>
                      <a:pt x="170" y="0"/>
                    </a:moveTo>
                    <a:cubicBezTo>
                      <a:pt x="76" y="0"/>
                      <a:pt x="1" y="76"/>
                      <a:pt x="1" y="170"/>
                    </a:cubicBezTo>
                    <a:cubicBezTo>
                      <a:pt x="1" y="263"/>
                      <a:pt x="76" y="340"/>
                      <a:pt x="170" y="340"/>
                    </a:cubicBezTo>
                    <a:lnTo>
                      <a:pt x="25003" y="340"/>
                    </a:lnTo>
                    <a:cubicBezTo>
                      <a:pt x="25097" y="340"/>
                      <a:pt x="25171" y="263"/>
                      <a:pt x="25171" y="170"/>
                    </a:cubicBezTo>
                    <a:cubicBezTo>
                      <a:pt x="25171" y="76"/>
                      <a:pt x="25095" y="0"/>
                      <a:pt x="25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6"/>
              <p:cNvSpPr/>
              <p:nvPr/>
            </p:nvSpPr>
            <p:spPr>
              <a:xfrm>
                <a:off x="2087875" y="3200175"/>
                <a:ext cx="64150" cy="64100"/>
              </a:xfrm>
              <a:custGeom>
                <a:avLst/>
                <a:gdLst/>
                <a:ahLst/>
                <a:cxnLst/>
                <a:rect l="l" t="t" r="r" b="b"/>
                <a:pathLst>
                  <a:path w="2566" h="2564" extrusionOk="0">
                    <a:moveTo>
                      <a:pt x="1284" y="0"/>
                    </a:moveTo>
                    <a:cubicBezTo>
                      <a:pt x="576" y="0"/>
                      <a:pt x="3" y="574"/>
                      <a:pt x="3" y="1282"/>
                    </a:cubicBezTo>
                    <a:cubicBezTo>
                      <a:pt x="1" y="1989"/>
                      <a:pt x="576" y="2564"/>
                      <a:pt x="1284" y="2564"/>
                    </a:cubicBezTo>
                    <a:cubicBezTo>
                      <a:pt x="1993" y="2564"/>
                      <a:pt x="2566" y="1990"/>
                      <a:pt x="2566" y="1282"/>
                    </a:cubicBezTo>
                    <a:cubicBezTo>
                      <a:pt x="2566" y="574"/>
                      <a:pt x="1993" y="0"/>
                      <a:pt x="1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6"/>
              <p:cNvSpPr/>
              <p:nvPr/>
            </p:nvSpPr>
            <p:spPr>
              <a:xfrm>
                <a:off x="2599250" y="2944225"/>
                <a:ext cx="185975" cy="8500"/>
              </a:xfrm>
              <a:custGeom>
                <a:avLst/>
                <a:gdLst/>
                <a:ahLst/>
                <a:cxnLst/>
                <a:rect l="l" t="t" r="r" b="b"/>
                <a:pathLst>
                  <a:path w="7439" h="340" extrusionOk="0">
                    <a:moveTo>
                      <a:pt x="171" y="1"/>
                    </a:moveTo>
                    <a:cubicBezTo>
                      <a:pt x="77" y="1"/>
                      <a:pt x="1" y="77"/>
                      <a:pt x="1" y="170"/>
                    </a:cubicBezTo>
                    <a:cubicBezTo>
                      <a:pt x="1" y="264"/>
                      <a:pt x="77" y="340"/>
                      <a:pt x="171" y="340"/>
                    </a:cubicBezTo>
                    <a:lnTo>
                      <a:pt x="7268" y="340"/>
                    </a:lnTo>
                    <a:cubicBezTo>
                      <a:pt x="7362" y="340"/>
                      <a:pt x="7439" y="264"/>
                      <a:pt x="7439" y="170"/>
                    </a:cubicBezTo>
                    <a:cubicBezTo>
                      <a:pt x="7439" y="77"/>
                      <a:pt x="7362" y="1"/>
                      <a:pt x="7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6"/>
              <p:cNvSpPr/>
              <p:nvPr/>
            </p:nvSpPr>
            <p:spPr>
              <a:xfrm>
                <a:off x="2748900" y="2916400"/>
                <a:ext cx="64100" cy="64075"/>
              </a:xfrm>
              <a:custGeom>
                <a:avLst/>
                <a:gdLst/>
                <a:ahLst/>
                <a:cxnLst/>
                <a:rect l="l" t="t" r="r" b="b"/>
                <a:pathLst>
                  <a:path w="2564" h="2563" extrusionOk="0">
                    <a:moveTo>
                      <a:pt x="1282" y="0"/>
                    </a:moveTo>
                    <a:cubicBezTo>
                      <a:pt x="574" y="0"/>
                      <a:pt x="0" y="573"/>
                      <a:pt x="0" y="1281"/>
                    </a:cubicBezTo>
                    <a:cubicBezTo>
                      <a:pt x="0" y="1990"/>
                      <a:pt x="574" y="2563"/>
                      <a:pt x="1282" y="2563"/>
                    </a:cubicBezTo>
                    <a:cubicBezTo>
                      <a:pt x="1990" y="2563"/>
                      <a:pt x="2564" y="1990"/>
                      <a:pt x="2564" y="1281"/>
                    </a:cubicBezTo>
                    <a:cubicBezTo>
                      <a:pt x="2564" y="573"/>
                      <a:pt x="1990" y="0"/>
                      <a:pt x="12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6"/>
              <p:cNvSpPr/>
              <p:nvPr/>
            </p:nvSpPr>
            <p:spPr>
              <a:xfrm>
                <a:off x="1737250" y="2944150"/>
                <a:ext cx="575300" cy="290800"/>
              </a:xfrm>
              <a:custGeom>
                <a:avLst/>
                <a:gdLst/>
                <a:ahLst/>
                <a:cxnLst/>
                <a:rect l="l" t="t" r="r" b="b"/>
                <a:pathLst>
                  <a:path w="23012" h="11632" extrusionOk="0">
                    <a:moveTo>
                      <a:pt x="11558" y="0"/>
                    </a:moveTo>
                    <a:cubicBezTo>
                      <a:pt x="11512" y="0"/>
                      <a:pt x="11470" y="20"/>
                      <a:pt x="11437" y="50"/>
                    </a:cubicBezTo>
                    <a:cubicBezTo>
                      <a:pt x="11437" y="50"/>
                      <a:pt x="8598" y="2885"/>
                      <a:pt x="5758" y="5719"/>
                    </a:cubicBezTo>
                    <a:cubicBezTo>
                      <a:pt x="1" y="11470"/>
                      <a:pt x="1" y="11470"/>
                      <a:pt x="50" y="11586"/>
                    </a:cubicBezTo>
                    <a:lnTo>
                      <a:pt x="213" y="11520"/>
                    </a:lnTo>
                    <a:lnTo>
                      <a:pt x="338" y="11632"/>
                    </a:lnTo>
                    <a:cubicBezTo>
                      <a:pt x="505" y="11444"/>
                      <a:pt x="7767" y="4196"/>
                      <a:pt x="11628" y="341"/>
                    </a:cubicBezTo>
                    <a:lnTo>
                      <a:pt x="22842" y="341"/>
                    </a:lnTo>
                    <a:cubicBezTo>
                      <a:pt x="22935" y="341"/>
                      <a:pt x="23011" y="265"/>
                      <a:pt x="23011" y="170"/>
                    </a:cubicBezTo>
                    <a:cubicBezTo>
                      <a:pt x="23011" y="76"/>
                      <a:pt x="22935" y="0"/>
                      <a:pt x="228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6"/>
              <p:cNvSpPr/>
              <p:nvPr/>
            </p:nvSpPr>
            <p:spPr>
              <a:xfrm>
                <a:off x="2291225" y="2931375"/>
                <a:ext cx="73900" cy="34125"/>
              </a:xfrm>
              <a:custGeom>
                <a:avLst/>
                <a:gdLst/>
                <a:ahLst/>
                <a:cxnLst/>
                <a:rect l="l" t="t" r="r" b="b"/>
                <a:pathLst>
                  <a:path w="2956" h="1365" extrusionOk="0">
                    <a:moveTo>
                      <a:pt x="683" y="0"/>
                    </a:moveTo>
                    <a:cubicBezTo>
                      <a:pt x="306" y="0"/>
                      <a:pt x="1" y="306"/>
                      <a:pt x="1" y="683"/>
                    </a:cubicBezTo>
                    <a:cubicBezTo>
                      <a:pt x="1" y="1059"/>
                      <a:pt x="306" y="1365"/>
                      <a:pt x="683" y="1365"/>
                    </a:cubicBezTo>
                    <a:lnTo>
                      <a:pt x="2274" y="1365"/>
                    </a:lnTo>
                    <a:cubicBezTo>
                      <a:pt x="2650" y="1365"/>
                      <a:pt x="2955" y="1060"/>
                      <a:pt x="2956" y="683"/>
                    </a:cubicBezTo>
                    <a:cubicBezTo>
                      <a:pt x="2956" y="306"/>
                      <a:pt x="2650" y="0"/>
                      <a:pt x="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6"/>
              <p:cNvSpPr/>
              <p:nvPr/>
            </p:nvSpPr>
            <p:spPr>
              <a:xfrm>
                <a:off x="2406000" y="2931375"/>
                <a:ext cx="99775" cy="34125"/>
              </a:xfrm>
              <a:custGeom>
                <a:avLst/>
                <a:gdLst/>
                <a:ahLst/>
                <a:cxnLst/>
                <a:rect l="l" t="t" r="r" b="b"/>
                <a:pathLst>
                  <a:path w="3991" h="1365" extrusionOk="0">
                    <a:moveTo>
                      <a:pt x="684" y="0"/>
                    </a:moveTo>
                    <a:cubicBezTo>
                      <a:pt x="308" y="0"/>
                      <a:pt x="1" y="306"/>
                      <a:pt x="1" y="683"/>
                    </a:cubicBezTo>
                    <a:cubicBezTo>
                      <a:pt x="1" y="1059"/>
                      <a:pt x="308" y="1365"/>
                      <a:pt x="684" y="1365"/>
                    </a:cubicBezTo>
                    <a:lnTo>
                      <a:pt x="3309" y="1365"/>
                    </a:lnTo>
                    <a:cubicBezTo>
                      <a:pt x="3685" y="1365"/>
                      <a:pt x="3991" y="1060"/>
                      <a:pt x="3991" y="683"/>
                    </a:cubicBezTo>
                    <a:cubicBezTo>
                      <a:pt x="3991" y="306"/>
                      <a:pt x="3685" y="0"/>
                      <a:pt x="3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6"/>
              <p:cNvSpPr/>
              <p:nvPr/>
            </p:nvSpPr>
            <p:spPr>
              <a:xfrm>
                <a:off x="2546650" y="2931375"/>
                <a:ext cx="73925" cy="34125"/>
              </a:xfrm>
              <a:custGeom>
                <a:avLst/>
                <a:gdLst/>
                <a:ahLst/>
                <a:cxnLst/>
                <a:rect l="l" t="t" r="r" b="b"/>
                <a:pathLst>
                  <a:path w="2957" h="1365" extrusionOk="0">
                    <a:moveTo>
                      <a:pt x="684" y="0"/>
                    </a:moveTo>
                    <a:cubicBezTo>
                      <a:pt x="306" y="0"/>
                      <a:pt x="1" y="306"/>
                      <a:pt x="1" y="683"/>
                    </a:cubicBezTo>
                    <a:cubicBezTo>
                      <a:pt x="1" y="1059"/>
                      <a:pt x="306" y="1365"/>
                      <a:pt x="684" y="1365"/>
                    </a:cubicBezTo>
                    <a:lnTo>
                      <a:pt x="2275" y="1365"/>
                    </a:lnTo>
                    <a:cubicBezTo>
                      <a:pt x="2651" y="1365"/>
                      <a:pt x="2957" y="1060"/>
                      <a:pt x="2957" y="683"/>
                    </a:cubicBezTo>
                    <a:cubicBezTo>
                      <a:pt x="2957" y="306"/>
                      <a:pt x="2651" y="0"/>
                      <a:pt x="22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6"/>
              <p:cNvSpPr/>
              <p:nvPr/>
            </p:nvSpPr>
            <p:spPr>
              <a:xfrm>
                <a:off x="1906550" y="3227925"/>
                <a:ext cx="563675" cy="151925"/>
              </a:xfrm>
              <a:custGeom>
                <a:avLst/>
                <a:gdLst/>
                <a:ahLst/>
                <a:cxnLst/>
                <a:rect l="l" t="t" r="r" b="b"/>
                <a:pathLst>
                  <a:path w="22547" h="6077" extrusionOk="0">
                    <a:moveTo>
                      <a:pt x="187" y="0"/>
                    </a:moveTo>
                    <a:cubicBezTo>
                      <a:pt x="144" y="0"/>
                      <a:pt x="100" y="17"/>
                      <a:pt x="67" y="50"/>
                    </a:cubicBezTo>
                    <a:cubicBezTo>
                      <a:pt x="1" y="118"/>
                      <a:pt x="1" y="225"/>
                      <a:pt x="67" y="292"/>
                    </a:cubicBezTo>
                    <a:lnTo>
                      <a:pt x="5802" y="6026"/>
                    </a:lnTo>
                    <a:cubicBezTo>
                      <a:pt x="5834" y="6059"/>
                      <a:pt x="5878" y="6076"/>
                      <a:pt x="5922" y="6076"/>
                    </a:cubicBezTo>
                    <a:lnTo>
                      <a:pt x="22376" y="6076"/>
                    </a:lnTo>
                    <a:cubicBezTo>
                      <a:pt x="22471" y="6076"/>
                      <a:pt x="22547" y="5999"/>
                      <a:pt x="22545" y="5904"/>
                    </a:cubicBezTo>
                    <a:cubicBezTo>
                      <a:pt x="22545" y="5811"/>
                      <a:pt x="22469" y="5735"/>
                      <a:pt x="22375" y="5735"/>
                    </a:cubicBezTo>
                    <a:lnTo>
                      <a:pt x="5992" y="5735"/>
                    </a:lnTo>
                    <a:lnTo>
                      <a:pt x="307" y="50"/>
                    </a:lnTo>
                    <a:cubicBezTo>
                      <a:pt x="274" y="17"/>
                      <a:pt x="230" y="0"/>
                      <a:pt x="1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6"/>
              <p:cNvSpPr/>
              <p:nvPr/>
            </p:nvSpPr>
            <p:spPr>
              <a:xfrm>
                <a:off x="2433925" y="3343500"/>
                <a:ext cx="64075" cy="64100"/>
              </a:xfrm>
              <a:custGeom>
                <a:avLst/>
                <a:gdLst/>
                <a:ahLst/>
                <a:cxnLst/>
                <a:rect l="l" t="t" r="r" b="b"/>
                <a:pathLst>
                  <a:path w="2563" h="2564" extrusionOk="0">
                    <a:moveTo>
                      <a:pt x="1281" y="1"/>
                    </a:moveTo>
                    <a:cubicBezTo>
                      <a:pt x="573" y="1"/>
                      <a:pt x="0" y="574"/>
                      <a:pt x="0" y="1283"/>
                    </a:cubicBezTo>
                    <a:cubicBezTo>
                      <a:pt x="0" y="1990"/>
                      <a:pt x="573" y="2563"/>
                      <a:pt x="1281" y="2563"/>
                    </a:cubicBezTo>
                    <a:cubicBezTo>
                      <a:pt x="1990" y="2563"/>
                      <a:pt x="2563" y="1990"/>
                      <a:pt x="2563" y="1283"/>
                    </a:cubicBezTo>
                    <a:cubicBezTo>
                      <a:pt x="2563" y="574"/>
                      <a:pt x="1990" y="1"/>
                      <a:pt x="12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6"/>
              <p:cNvSpPr/>
              <p:nvPr/>
            </p:nvSpPr>
            <p:spPr>
              <a:xfrm>
                <a:off x="1969350" y="2891575"/>
                <a:ext cx="113700" cy="113725"/>
              </a:xfrm>
              <a:custGeom>
                <a:avLst/>
                <a:gdLst/>
                <a:ahLst/>
                <a:cxnLst/>
                <a:rect l="l" t="t" r="r" b="b"/>
                <a:pathLst>
                  <a:path w="4548" h="4549" extrusionOk="0">
                    <a:moveTo>
                      <a:pt x="2274" y="1"/>
                    </a:moveTo>
                    <a:cubicBezTo>
                      <a:pt x="1019" y="1"/>
                      <a:pt x="1" y="1019"/>
                      <a:pt x="1" y="2274"/>
                    </a:cubicBezTo>
                    <a:cubicBezTo>
                      <a:pt x="1" y="3530"/>
                      <a:pt x="1019" y="4548"/>
                      <a:pt x="2274" y="4548"/>
                    </a:cubicBezTo>
                    <a:cubicBezTo>
                      <a:pt x="3530" y="4548"/>
                      <a:pt x="4547" y="3530"/>
                      <a:pt x="4547" y="2274"/>
                    </a:cubicBezTo>
                    <a:cubicBezTo>
                      <a:pt x="4547" y="1019"/>
                      <a:pt x="3530" y="1"/>
                      <a:pt x="2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6"/>
              <p:cNvSpPr/>
              <p:nvPr/>
            </p:nvSpPr>
            <p:spPr>
              <a:xfrm>
                <a:off x="1442275" y="3175350"/>
                <a:ext cx="113725" cy="113725"/>
              </a:xfrm>
              <a:custGeom>
                <a:avLst/>
                <a:gdLst/>
                <a:ahLst/>
                <a:cxnLst/>
                <a:rect l="l" t="t" r="r" b="b"/>
                <a:pathLst>
                  <a:path w="4549" h="4549" extrusionOk="0">
                    <a:moveTo>
                      <a:pt x="2275" y="1"/>
                    </a:moveTo>
                    <a:cubicBezTo>
                      <a:pt x="1020" y="1"/>
                      <a:pt x="1" y="1019"/>
                      <a:pt x="1" y="2275"/>
                    </a:cubicBezTo>
                    <a:cubicBezTo>
                      <a:pt x="1" y="3531"/>
                      <a:pt x="1020" y="4548"/>
                      <a:pt x="2275" y="4548"/>
                    </a:cubicBezTo>
                    <a:cubicBezTo>
                      <a:pt x="3531" y="4548"/>
                      <a:pt x="4549" y="3531"/>
                      <a:pt x="4549" y="2275"/>
                    </a:cubicBezTo>
                    <a:cubicBezTo>
                      <a:pt x="4549" y="1019"/>
                      <a:pt x="3531" y="1"/>
                      <a:pt x="22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6"/>
              <p:cNvSpPr/>
              <p:nvPr/>
            </p:nvSpPr>
            <p:spPr>
              <a:xfrm>
                <a:off x="1992225" y="3318725"/>
                <a:ext cx="124775" cy="113650"/>
              </a:xfrm>
              <a:custGeom>
                <a:avLst/>
                <a:gdLst/>
                <a:ahLst/>
                <a:cxnLst/>
                <a:rect l="l" t="t" r="r" b="b"/>
                <a:pathLst>
                  <a:path w="4991" h="4546" extrusionOk="0">
                    <a:moveTo>
                      <a:pt x="2496" y="0"/>
                    </a:moveTo>
                    <a:cubicBezTo>
                      <a:pt x="1914" y="0"/>
                      <a:pt x="1332" y="222"/>
                      <a:pt x="888" y="666"/>
                    </a:cubicBezTo>
                    <a:cubicBezTo>
                      <a:pt x="0" y="1553"/>
                      <a:pt x="0" y="2993"/>
                      <a:pt x="888" y="3880"/>
                    </a:cubicBezTo>
                    <a:cubicBezTo>
                      <a:pt x="1332" y="4324"/>
                      <a:pt x="1914" y="4546"/>
                      <a:pt x="2496" y="4546"/>
                    </a:cubicBezTo>
                    <a:cubicBezTo>
                      <a:pt x="3078" y="4546"/>
                      <a:pt x="3660" y="4324"/>
                      <a:pt x="4103" y="3880"/>
                    </a:cubicBezTo>
                    <a:cubicBezTo>
                      <a:pt x="4990" y="2993"/>
                      <a:pt x="4990" y="1554"/>
                      <a:pt x="4103" y="666"/>
                    </a:cubicBezTo>
                    <a:cubicBezTo>
                      <a:pt x="3660" y="222"/>
                      <a:pt x="3078" y="0"/>
                      <a:pt x="24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6"/>
              <p:cNvSpPr/>
              <p:nvPr/>
            </p:nvSpPr>
            <p:spPr>
              <a:xfrm>
                <a:off x="1685600" y="3175350"/>
                <a:ext cx="113675" cy="113725"/>
              </a:xfrm>
              <a:custGeom>
                <a:avLst/>
                <a:gdLst/>
                <a:ahLst/>
                <a:cxnLst/>
                <a:rect l="l" t="t" r="r" b="b"/>
                <a:pathLst>
                  <a:path w="4547" h="4549" extrusionOk="0">
                    <a:moveTo>
                      <a:pt x="2273" y="1"/>
                    </a:moveTo>
                    <a:cubicBezTo>
                      <a:pt x="1018" y="1"/>
                      <a:pt x="0" y="1019"/>
                      <a:pt x="0" y="2275"/>
                    </a:cubicBezTo>
                    <a:cubicBezTo>
                      <a:pt x="0" y="3531"/>
                      <a:pt x="1018" y="4548"/>
                      <a:pt x="2273" y="4548"/>
                    </a:cubicBezTo>
                    <a:cubicBezTo>
                      <a:pt x="3529" y="4548"/>
                      <a:pt x="4547" y="3531"/>
                      <a:pt x="4547" y="2275"/>
                    </a:cubicBezTo>
                    <a:cubicBezTo>
                      <a:pt x="4547" y="1019"/>
                      <a:pt x="3529" y="1"/>
                      <a:pt x="2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6"/>
            <p:cNvGrpSpPr/>
            <p:nvPr/>
          </p:nvGrpSpPr>
          <p:grpSpPr>
            <a:xfrm>
              <a:off x="7626428" y="4604005"/>
              <a:ext cx="1972443" cy="461704"/>
              <a:chOff x="5000750" y="481775"/>
              <a:chExt cx="1329050" cy="311100"/>
            </a:xfrm>
          </p:grpSpPr>
          <p:sp>
            <p:nvSpPr>
              <p:cNvPr id="162" name="Google Shape;162;p6"/>
              <p:cNvSpPr/>
              <p:nvPr/>
            </p:nvSpPr>
            <p:spPr>
              <a:xfrm>
                <a:off x="5026400" y="621850"/>
                <a:ext cx="1303400" cy="147700"/>
              </a:xfrm>
              <a:custGeom>
                <a:avLst/>
                <a:gdLst/>
                <a:ahLst/>
                <a:cxnLst/>
                <a:rect l="l" t="t" r="r" b="b"/>
                <a:pathLst>
                  <a:path w="52136" h="5908" extrusionOk="0">
                    <a:moveTo>
                      <a:pt x="24815" y="0"/>
                    </a:moveTo>
                    <a:lnTo>
                      <a:pt x="19094" y="5721"/>
                    </a:lnTo>
                    <a:lnTo>
                      <a:pt x="1" y="5721"/>
                    </a:lnTo>
                    <a:lnTo>
                      <a:pt x="1" y="5908"/>
                    </a:lnTo>
                    <a:lnTo>
                      <a:pt x="19170" y="5908"/>
                    </a:lnTo>
                    <a:lnTo>
                      <a:pt x="24891" y="186"/>
                    </a:lnTo>
                    <a:lnTo>
                      <a:pt x="52136" y="186"/>
                    </a:lnTo>
                    <a:cubicBezTo>
                      <a:pt x="52090" y="135"/>
                      <a:pt x="52060" y="69"/>
                      <a:pt x="52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6"/>
              <p:cNvSpPr/>
              <p:nvPr/>
            </p:nvSpPr>
            <p:spPr>
              <a:xfrm>
                <a:off x="5161775" y="575150"/>
                <a:ext cx="1109150" cy="147725"/>
              </a:xfrm>
              <a:custGeom>
                <a:avLst/>
                <a:gdLst/>
                <a:ahLst/>
                <a:cxnLst/>
                <a:rect l="l" t="t" r="r" b="b"/>
                <a:pathLst>
                  <a:path w="44366" h="5909" extrusionOk="0">
                    <a:moveTo>
                      <a:pt x="19400" y="1"/>
                    </a:moveTo>
                    <a:lnTo>
                      <a:pt x="13679" y="5722"/>
                    </a:lnTo>
                    <a:lnTo>
                      <a:pt x="1" y="5722"/>
                    </a:lnTo>
                    <a:lnTo>
                      <a:pt x="1" y="5908"/>
                    </a:lnTo>
                    <a:lnTo>
                      <a:pt x="13756" y="5908"/>
                    </a:lnTo>
                    <a:lnTo>
                      <a:pt x="19477" y="188"/>
                    </a:lnTo>
                    <a:lnTo>
                      <a:pt x="44350" y="188"/>
                    </a:lnTo>
                    <a:cubicBezTo>
                      <a:pt x="44343" y="125"/>
                      <a:pt x="44349" y="62"/>
                      <a:pt x="443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6"/>
              <p:cNvSpPr/>
              <p:nvPr/>
            </p:nvSpPr>
            <p:spPr>
              <a:xfrm>
                <a:off x="5270725" y="528425"/>
                <a:ext cx="949350" cy="147725"/>
              </a:xfrm>
              <a:custGeom>
                <a:avLst/>
                <a:gdLst/>
                <a:ahLst/>
                <a:cxnLst/>
                <a:rect l="l" t="t" r="r" b="b"/>
                <a:pathLst>
                  <a:path w="37974" h="5909" extrusionOk="0">
                    <a:moveTo>
                      <a:pt x="15042" y="1"/>
                    </a:moveTo>
                    <a:lnTo>
                      <a:pt x="9321" y="5722"/>
                    </a:lnTo>
                    <a:lnTo>
                      <a:pt x="0" y="5722"/>
                    </a:lnTo>
                    <a:lnTo>
                      <a:pt x="0" y="5908"/>
                    </a:lnTo>
                    <a:lnTo>
                      <a:pt x="9398" y="5908"/>
                    </a:lnTo>
                    <a:lnTo>
                      <a:pt x="15119" y="188"/>
                    </a:lnTo>
                    <a:lnTo>
                      <a:pt x="37974" y="188"/>
                    </a:lnTo>
                    <a:cubicBezTo>
                      <a:pt x="37954" y="128"/>
                      <a:pt x="37949" y="64"/>
                      <a:pt x="37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6"/>
              <p:cNvSpPr/>
              <p:nvPr/>
            </p:nvSpPr>
            <p:spPr>
              <a:xfrm>
                <a:off x="5360950" y="481775"/>
                <a:ext cx="831450" cy="147700"/>
              </a:xfrm>
              <a:custGeom>
                <a:avLst/>
                <a:gdLst/>
                <a:ahLst/>
                <a:cxnLst/>
                <a:rect l="l" t="t" r="r" b="b"/>
                <a:pathLst>
                  <a:path w="33258" h="5908" extrusionOk="0">
                    <a:moveTo>
                      <a:pt x="11433" y="0"/>
                    </a:moveTo>
                    <a:lnTo>
                      <a:pt x="5712" y="5722"/>
                    </a:lnTo>
                    <a:lnTo>
                      <a:pt x="0" y="5722"/>
                    </a:lnTo>
                    <a:lnTo>
                      <a:pt x="0" y="5908"/>
                    </a:lnTo>
                    <a:lnTo>
                      <a:pt x="5789" y="5908"/>
                    </a:lnTo>
                    <a:lnTo>
                      <a:pt x="11510" y="186"/>
                    </a:lnTo>
                    <a:lnTo>
                      <a:pt x="33257" y="186"/>
                    </a:lnTo>
                    <a:cubicBezTo>
                      <a:pt x="33236" y="125"/>
                      <a:pt x="33228" y="61"/>
                      <a:pt x="33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6"/>
              <p:cNvSpPr/>
              <p:nvPr/>
            </p:nvSpPr>
            <p:spPr>
              <a:xfrm>
                <a:off x="5335300" y="601475"/>
                <a:ext cx="51375" cy="51375"/>
              </a:xfrm>
              <a:custGeom>
                <a:avLst/>
                <a:gdLst/>
                <a:ahLst/>
                <a:cxnLst/>
                <a:rect l="l" t="t" r="r" b="b"/>
                <a:pathLst>
                  <a:path w="2055" h="2055" extrusionOk="0">
                    <a:moveTo>
                      <a:pt x="2055" y="1027"/>
                    </a:moveTo>
                    <a:cubicBezTo>
                      <a:pt x="2055" y="1594"/>
                      <a:pt x="1596" y="2055"/>
                      <a:pt x="1027" y="2055"/>
                    </a:cubicBezTo>
                    <a:cubicBezTo>
                      <a:pt x="460" y="2055"/>
                      <a:pt x="0" y="1594"/>
                      <a:pt x="0" y="1027"/>
                    </a:cubicBezTo>
                    <a:cubicBezTo>
                      <a:pt x="0" y="460"/>
                      <a:pt x="459" y="0"/>
                      <a:pt x="1027" y="0"/>
                    </a:cubicBezTo>
                    <a:cubicBezTo>
                      <a:pt x="1594" y="0"/>
                      <a:pt x="2055" y="461"/>
                      <a:pt x="2055" y="10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6"/>
              <p:cNvSpPr/>
              <p:nvPr/>
            </p:nvSpPr>
            <p:spPr>
              <a:xfrm>
                <a:off x="5245025" y="648125"/>
                <a:ext cx="51400" cy="51400"/>
              </a:xfrm>
              <a:custGeom>
                <a:avLst/>
                <a:gdLst/>
                <a:ahLst/>
                <a:cxnLst/>
                <a:rect l="l" t="t" r="r" b="b"/>
                <a:pathLst>
                  <a:path w="2056" h="2056" extrusionOk="0">
                    <a:moveTo>
                      <a:pt x="2055" y="1028"/>
                    </a:moveTo>
                    <a:cubicBezTo>
                      <a:pt x="2055" y="1595"/>
                      <a:pt x="1595" y="2055"/>
                      <a:pt x="1028" y="2055"/>
                    </a:cubicBezTo>
                    <a:cubicBezTo>
                      <a:pt x="459" y="2055"/>
                      <a:pt x="1" y="1594"/>
                      <a:pt x="1" y="1028"/>
                    </a:cubicBezTo>
                    <a:cubicBezTo>
                      <a:pt x="1" y="462"/>
                      <a:pt x="459" y="1"/>
                      <a:pt x="1028" y="1"/>
                    </a:cubicBezTo>
                    <a:cubicBezTo>
                      <a:pt x="1595" y="1"/>
                      <a:pt x="2055" y="462"/>
                      <a:pt x="2055" y="10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6"/>
              <p:cNvSpPr/>
              <p:nvPr/>
            </p:nvSpPr>
            <p:spPr>
              <a:xfrm>
                <a:off x="5134550" y="694825"/>
                <a:ext cx="51400" cy="51400"/>
              </a:xfrm>
              <a:custGeom>
                <a:avLst/>
                <a:gdLst/>
                <a:ahLst/>
                <a:cxnLst/>
                <a:rect l="l" t="t" r="r" b="b"/>
                <a:pathLst>
                  <a:path w="2056" h="2056" extrusionOk="0">
                    <a:moveTo>
                      <a:pt x="2055" y="1028"/>
                    </a:moveTo>
                    <a:cubicBezTo>
                      <a:pt x="2055" y="1594"/>
                      <a:pt x="1594" y="2055"/>
                      <a:pt x="1028" y="2055"/>
                    </a:cubicBezTo>
                    <a:cubicBezTo>
                      <a:pt x="461" y="2055"/>
                      <a:pt x="0" y="1594"/>
                      <a:pt x="0" y="1028"/>
                    </a:cubicBezTo>
                    <a:cubicBezTo>
                      <a:pt x="0" y="461"/>
                      <a:pt x="461" y="0"/>
                      <a:pt x="1028" y="0"/>
                    </a:cubicBezTo>
                    <a:cubicBezTo>
                      <a:pt x="1595" y="0"/>
                      <a:pt x="2055" y="461"/>
                      <a:pt x="2055" y="10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6"/>
              <p:cNvSpPr/>
              <p:nvPr/>
            </p:nvSpPr>
            <p:spPr>
              <a:xfrm>
                <a:off x="5000750" y="741475"/>
                <a:ext cx="51400" cy="51400"/>
              </a:xfrm>
              <a:custGeom>
                <a:avLst/>
                <a:gdLst/>
                <a:ahLst/>
                <a:cxnLst/>
                <a:rect l="l" t="t" r="r" b="b"/>
                <a:pathLst>
                  <a:path w="2056" h="2056" extrusionOk="0">
                    <a:moveTo>
                      <a:pt x="2055" y="1028"/>
                    </a:moveTo>
                    <a:cubicBezTo>
                      <a:pt x="2055" y="1596"/>
                      <a:pt x="1596" y="2056"/>
                      <a:pt x="1028" y="2056"/>
                    </a:cubicBezTo>
                    <a:cubicBezTo>
                      <a:pt x="460" y="2056"/>
                      <a:pt x="0" y="1595"/>
                      <a:pt x="0" y="1028"/>
                    </a:cubicBezTo>
                    <a:cubicBezTo>
                      <a:pt x="0" y="462"/>
                      <a:pt x="460" y="1"/>
                      <a:pt x="1028" y="1"/>
                    </a:cubicBezTo>
                    <a:cubicBezTo>
                      <a:pt x="1596" y="1"/>
                      <a:pt x="2055" y="462"/>
                      <a:pt x="2055" y="10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70"/>
        <p:cNvGrpSpPr/>
        <p:nvPr/>
      </p:nvGrpSpPr>
      <p:grpSpPr>
        <a:xfrm>
          <a:off x="0" y="0"/>
          <a:ext cx="0" cy="0"/>
          <a:chOff x="0" y="0"/>
          <a:chExt cx="0" cy="0"/>
        </a:xfrm>
      </p:grpSpPr>
      <p:pic>
        <p:nvPicPr>
          <p:cNvPr id="171" name="Google Shape;171;p7"/>
          <p:cNvPicPr preferRelativeResize="0"/>
          <p:nvPr/>
        </p:nvPicPr>
        <p:blipFill>
          <a:blip r:embed="rId2">
            <a:alphaModFix amt="51000"/>
          </a:blip>
          <a:stretch>
            <a:fillRect/>
          </a:stretch>
        </p:blipFill>
        <p:spPr>
          <a:xfrm flipH="1">
            <a:off x="-1" y="0"/>
            <a:ext cx="9143998" cy="5143500"/>
          </a:xfrm>
          <a:prstGeom prst="rect">
            <a:avLst/>
          </a:prstGeom>
          <a:noFill/>
          <a:ln>
            <a:noFill/>
          </a:ln>
        </p:spPr>
      </p:pic>
      <p:sp>
        <p:nvSpPr>
          <p:cNvPr id="172" name="Google Shape;172;p7"/>
          <p:cNvSpPr txBox="1">
            <a:spLocks noGrp="1"/>
          </p:cNvSpPr>
          <p:nvPr>
            <p:ph type="subTitle" idx="1"/>
          </p:nvPr>
        </p:nvSpPr>
        <p:spPr>
          <a:xfrm>
            <a:off x="983575" y="1987913"/>
            <a:ext cx="4064700" cy="1945800"/>
          </a:xfrm>
          <a:prstGeom prst="rect">
            <a:avLst/>
          </a:prstGeom>
          <a:ln>
            <a:noFill/>
          </a:ln>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73" name="Google Shape;173;p7"/>
          <p:cNvSpPr txBox="1">
            <a:spLocks noGrp="1"/>
          </p:cNvSpPr>
          <p:nvPr>
            <p:ph type="title"/>
          </p:nvPr>
        </p:nvSpPr>
        <p:spPr>
          <a:xfrm>
            <a:off x="983575" y="1209688"/>
            <a:ext cx="4064700" cy="572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74" name="Google Shape;174;p7"/>
          <p:cNvGrpSpPr/>
          <p:nvPr/>
        </p:nvGrpSpPr>
        <p:grpSpPr>
          <a:xfrm>
            <a:off x="-1577176" y="-155128"/>
            <a:ext cx="10721181" cy="4977916"/>
            <a:chOff x="-1577176" y="-155128"/>
            <a:chExt cx="10721181" cy="4977916"/>
          </a:xfrm>
        </p:grpSpPr>
        <p:grpSp>
          <p:nvGrpSpPr>
            <p:cNvPr id="175" name="Google Shape;175;p7"/>
            <p:cNvGrpSpPr/>
            <p:nvPr/>
          </p:nvGrpSpPr>
          <p:grpSpPr>
            <a:xfrm>
              <a:off x="-1577176" y="-155128"/>
              <a:ext cx="10721181" cy="1389260"/>
              <a:chOff x="1315400" y="393150"/>
              <a:chExt cx="3188550" cy="413175"/>
            </a:xfrm>
          </p:grpSpPr>
          <p:sp>
            <p:nvSpPr>
              <p:cNvPr id="176" name="Google Shape;176;p7"/>
              <p:cNvSpPr/>
              <p:nvPr/>
            </p:nvSpPr>
            <p:spPr>
              <a:xfrm>
                <a:off x="1315400" y="543550"/>
                <a:ext cx="3188550" cy="262775"/>
              </a:xfrm>
              <a:custGeom>
                <a:avLst/>
                <a:gdLst/>
                <a:ahLst/>
                <a:cxnLst/>
                <a:rect l="l" t="t" r="r" b="b"/>
                <a:pathLst>
                  <a:path w="127542" h="10511" extrusionOk="0">
                    <a:moveTo>
                      <a:pt x="71656" y="0"/>
                    </a:moveTo>
                    <a:lnTo>
                      <a:pt x="67050" y="4607"/>
                    </a:lnTo>
                    <a:lnTo>
                      <a:pt x="0" y="4607"/>
                    </a:lnTo>
                    <a:lnTo>
                      <a:pt x="0" y="4738"/>
                    </a:lnTo>
                    <a:lnTo>
                      <a:pt x="67104" y="4738"/>
                    </a:lnTo>
                    <a:lnTo>
                      <a:pt x="71711" y="132"/>
                    </a:lnTo>
                    <a:lnTo>
                      <a:pt x="91810" y="132"/>
                    </a:lnTo>
                    <a:lnTo>
                      <a:pt x="102189" y="10511"/>
                    </a:lnTo>
                    <a:lnTo>
                      <a:pt x="127541" y="10511"/>
                    </a:lnTo>
                    <a:lnTo>
                      <a:pt x="127541" y="10379"/>
                    </a:lnTo>
                    <a:lnTo>
                      <a:pt x="102244" y="10379"/>
                    </a:lnTo>
                    <a:lnTo>
                      <a:pt x="918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7"/>
              <p:cNvSpPr/>
              <p:nvPr/>
            </p:nvSpPr>
            <p:spPr>
              <a:xfrm>
                <a:off x="1315400" y="505925"/>
                <a:ext cx="3188550" cy="262825"/>
              </a:xfrm>
              <a:custGeom>
                <a:avLst/>
                <a:gdLst/>
                <a:ahLst/>
                <a:cxnLst/>
                <a:rect l="l" t="t" r="r" b="b"/>
                <a:pathLst>
                  <a:path w="127542" h="10513" extrusionOk="0">
                    <a:moveTo>
                      <a:pt x="71656" y="1"/>
                    </a:moveTo>
                    <a:lnTo>
                      <a:pt x="67050" y="4609"/>
                    </a:lnTo>
                    <a:lnTo>
                      <a:pt x="0" y="4609"/>
                    </a:lnTo>
                    <a:lnTo>
                      <a:pt x="0" y="4741"/>
                    </a:lnTo>
                    <a:lnTo>
                      <a:pt x="67104" y="4741"/>
                    </a:lnTo>
                    <a:lnTo>
                      <a:pt x="71711" y="132"/>
                    </a:lnTo>
                    <a:lnTo>
                      <a:pt x="91810" y="132"/>
                    </a:lnTo>
                    <a:lnTo>
                      <a:pt x="102189" y="10512"/>
                    </a:lnTo>
                    <a:lnTo>
                      <a:pt x="127541" y="10512"/>
                    </a:lnTo>
                    <a:lnTo>
                      <a:pt x="127541" y="10380"/>
                    </a:lnTo>
                    <a:lnTo>
                      <a:pt x="102244" y="10380"/>
                    </a:lnTo>
                    <a:lnTo>
                      <a:pt x="918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7"/>
              <p:cNvSpPr/>
              <p:nvPr/>
            </p:nvSpPr>
            <p:spPr>
              <a:xfrm>
                <a:off x="1315400" y="468350"/>
                <a:ext cx="3188550" cy="262800"/>
              </a:xfrm>
              <a:custGeom>
                <a:avLst/>
                <a:gdLst/>
                <a:ahLst/>
                <a:cxnLst/>
                <a:rect l="l" t="t" r="r" b="b"/>
                <a:pathLst>
                  <a:path w="127542" h="10512" extrusionOk="0">
                    <a:moveTo>
                      <a:pt x="71656" y="0"/>
                    </a:moveTo>
                    <a:lnTo>
                      <a:pt x="67050" y="4607"/>
                    </a:lnTo>
                    <a:lnTo>
                      <a:pt x="0" y="4607"/>
                    </a:lnTo>
                    <a:lnTo>
                      <a:pt x="0" y="4739"/>
                    </a:lnTo>
                    <a:lnTo>
                      <a:pt x="67104" y="4739"/>
                    </a:lnTo>
                    <a:lnTo>
                      <a:pt x="71711" y="131"/>
                    </a:lnTo>
                    <a:lnTo>
                      <a:pt x="91810" y="131"/>
                    </a:lnTo>
                    <a:lnTo>
                      <a:pt x="102189" y="10512"/>
                    </a:lnTo>
                    <a:lnTo>
                      <a:pt x="127541" y="10512"/>
                    </a:lnTo>
                    <a:lnTo>
                      <a:pt x="127541" y="10380"/>
                    </a:lnTo>
                    <a:lnTo>
                      <a:pt x="102244" y="10380"/>
                    </a:lnTo>
                    <a:lnTo>
                      <a:pt x="918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7"/>
              <p:cNvSpPr/>
              <p:nvPr/>
            </p:nvSpPr>
            <p:spPr>
              <a:xfrm>
                <a:off x="1315400" y="430750"/>
                <a:ext cx="3188550" cy="262800"/>
              </a:xfrm>
              <a:custGeom>
                <a:avLst/>
                <a:gdLst/>
                <a:ahLst/>
                <a:cxnLst/>
                <a:rect l="l" t="t" r="r" b="b"/>
                <a:pathLst>
                  <a:path w="127542" h="10512" extrusionOk="0">
                    <a:moveTo>
                      <a:pt x="71656" y="1"/>
                    </a:moveTo>
                    <a:lnTo>
                      <a:pt x="67050" y="4607"/>
                    </a:lnTo>
                    <a:lnTo>
                      <a:pt x="0" y="4607"/>
                    </a:lnTo>
                    <a:lnTo>
                      <a:pt x="0" y="4738"/>
                    </a:lnTo>
                    <a:lnTo>
                      <a:pt x="67104" y="4738"/>
                    </a:lnTo>
                    <a:lnTo>
                      <a:pt x="71711" y="132"/>
                    </a:lnTo>
                    <a:lnTo>
                      <a:pt x="91810" y="132"/>
                    </a:lnTo>
                    <a:lnTo>
                      <a:pt x="102189" y="10511"/>
                    </a:lnTo>
                    <a:lnTo>
                      <a:pt x="127541" y="10511"/>
                    </a:lnTo>
                    <a:lnTo>
                      <a:pt x="127541" y="10380"/>
                    </a:lnTo>
                    <a:lnTo>
                      <a:pt x="102244" y="10380"/>
                    </a:lnTo>
                    <a:lnTo>
                      <a:pt x="918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7"/>
              <p:cNvSpPr/>
              <p:nvPr/>
            </p:nvSpPr>
            <p:spPr>
              <a:xfrm>
                <a:off x="1315400" y="393150"/>
                <a:ext cx="3188550" cy="262800"/>
              </a:xfrm>
              <a:custGeom>
                <a:avLst/>
                <a:gdLst/>
                <a:ahLst/>
                <a:cxnLst/>
                <a:rect l="l" t="t" r="r" b="b"/>
                <a:pathLst>
                  <a:path w="127542" h="10512" extrusionOk="0">
                    <a:moveTo>
                      <a:pt x="71656" y="0"/>
                    </a:moveTo>
                    <a:lnTo>
                      <a:pt x="67050" y="4608"/>
                    </a:lnTo>
                    <a:lnTo>
                      <a:pt x="0" y="4608"/>
                    </a:lnTo>
                    <a:lnTo>
                      <a:pt x="0" y="4739"/>
                    </a:lnTo>
                    <a:lnTo>
                      <a:pt x="67104" y="4739"/>
                    </a:lnTo>
                    <a:lnTo>
                      <a:pt x="71711" y="132"/>
                    </a:lnTo>
                    <a:lnTo>
                      <a:pt x="91810" y="132"/>
                    </a:lnTo>
                    <a:lnTo>
                      <a:pt x="102189" y="10512"/>
                    </a:lnTo>
                    <a:lnTo>
                      <a:pt x="127541" y="10512"/>
                    </a:lnTo>
                    <a:lnTo>
                      <a:pt x="127541" y="10379"/>
                    </a:lnTo>
                    <a:lnTo>
                      <a:pt x="102244" y="10379"/>
                    </a:lnTo>
                    <a:lnTo>
                      <a:pt x="918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 name="Google Shape;181;p7"/>
            <p:cNvGrpSpPr/>
            <p:nvPr/>
          </p:nvGrpSpPr>
          <p:grpSpPr>
            <a:xfrm>
              <a:off x="236825" y="4385213"/>
              <a:ext cx="1622200" cy="437575"/>
              <a:chOff x="3109550" y="3432375"/>
              <a:chExt cx="1622200" cy="437575"/>
            </a:xfrm>
          </p:grpSpPr>
          <p:sp>
            <p:nvSpPr>
              <p:cNvPr id="182" name="Google Shape;182;p7"/>
              <p:cNvSpPr/>
              <p:nvPr/>
            </p:nvSpPr>
            <p:spPr>
              <a:xfrm>
                <a:off x="3980725" y="3817350"/>
                <a:ext cx="727150" cy="7350"/>
              </a:xfrm>
              <a:custGeom>
                <a:avLst/>
                <a:gdLst/>
                <a:ahLst/>
                <a:cxnLst/>
                <a:rect l="l" t="t" r="r" b="b"/>
                <a:pathLst>
                  <a:path w="29086" h="294" extrusionOk="0">
                    <a:moveTo>
                      <a:pt x="148" y="0"/>
                    </a:moveTo>
                    <a:cubicBezTo>
                      <a:pt x="66" y="0"/>
                      <a:pt x="1" y="65"/>
                      <a:pt x="1" y="147"/>
                    </a:cubicBezTo>
                    <a:cubicBezTo>
                      <a:pt x="1" y="228"/>
                      <a:pt x="66" y="294"/>
                      <a:pt x="148" y="294"/>
                    </a:cubicBezTo>
                    <a:lnTo>
                      <a:pt x="28937" y="294"/>
                    </a:lnTo>
                    <a:cubicBezTo>
                      <a:pt x="29019" y="294"/>
                      <a:pt x="29084" y="226"/>
                      <a:pt x="29085" y="147"/>
                    </a:cubicBezTo>
                    <a:cubicBezTo>
                      <a:pt x="29085" y="65"/>
                      <a:pt x="29020" y="0"/>
                      <a:pt x="28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7"/>
              <p:cNvSpPr/>
              <p:nvPr/>
            </p:nvSpPr>
            <p:spPr>
              <a:xfrm>
                <a:off x="4676550" y="3793425"/>
                <a:ext cx="55200" cy="55200"/>
              </a:xfrm>
              <a:custGeom>
                <a:avLst/>
                <a:gdLst/>
                <a:ahLst/>
                <a:cxnLst/>
                <a:rect l="l" t="t" r="r" b="b"/>
                <a:pathLst>
                  <a:path w="2208" h="2208" extrusionOk="0">
                    <a:moveTo>
                      <a:pt x="1104" y="0"/>
                    </a:moveTo>
                    <a:cubicBezTo>
                      <a:pt x="495" y="0"/>
                      <a:pt x="1" y="494"/>
                      <a:pt x="1" y="1104"/>
                    </a:cubicBezTo>
                    <a:cubicBezTo>
                      <a:pt x="1" y="1713"/>
                      <a:pt x="495" y="2207"/>
                      <a:pt x="1104" y="2207"/>
                    </a:cubicBezTo>
                    <a:cubicBezTo>
                      <a:pt x="1713" y="2207"/>
                      <a:pt x="2208" y="1713"/>
                      <a:pt x="2208" y="1104"/>
                    </a:cubicBezTo>
                    <a:cubicBezTo>
                      <a:pt x="2208" y="494"/>
                      <a:pt x="1713" y="0"/>
                      <a:pt x="1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7"/>
              <p:cNvSpPr/>
              <p:nvPr/>
            </p:nvSpPr>
            <p:spPr>
              <a:xfrm>
                <a:off x="3154450" y="3477650"/>
                <a:ext cx="347750" cy="347050"/>
              </a:xfrm>
              <a:custGeom>
                <a:avLst/>
                <a:gdLst/>
                <a:ahLst/>
                <a:cxnLst/>
                <a:rect l="l" t="t" r="r" b="b"/>
                <a:pathLst>
                  <a:path w="13910" h="13882" extrusionOk="0">
                    <a:moveTo>
                      <a:pt x="162" y="0"/>
                    </a:moveTo>
                    <a:cubicBezTo>
                      <a:pt x="124" y="0"/>
                      <a:pt x="86" y="15"/>
                      <a:pt x="57" y="43"/>
                    </a:cubicBezTo>
                    <a:cubicBezTo>
                      <a:pt x="1" y="100"/>
                      <a:pt x="1" y="193"/>
                      <a:pt x="57" y="251"/>
                    </a:cubicBezTo>
                    <a:lnTo>
                      <a:pt x="13645" y="13838"/>
                    </a:lnTo>
                    <a:cubicBezTo>
                      <a:pt x="13674" y="13866"/>
                      <a:pt x="13711" y="13882"/>
                      <a:pt x="13749" y="13882"/>
                    </a:cubicBezTo>
                    <a:cubicBezTo>
                      <a:pt x="13787" y="13882"/>
                      <a:pt x="13824" y="13866"/>
                      <a:pt x="13852" y="13838"/>
                    </a:cubicBezTo>
                    <a:cubicBezTo>
                      <a:pt x="13910" y="13781"/>
                      <a:pt x="13910" y="13687"/>
                      <a:pt x="13852" y="13629"/>
                    </a:cubicBezTo>
                    <a:lnTo>
                      <a:pt x="266" y="43"/>
                    </a:lnTo>
                    <a:cubicBezTo>
                      <a:pt x="237" y="15"/>
                      <a:pt x="199" y="0"/>
                      <a:pt x="1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7"/>
              <p:cNvSpPr/>
              <p:nvPr/>
            </p:nvSpPr>
            <p:spPr>
              <a:xfrm>
                <a:off x="3483475" y="3806300"/>
                <a:ext cx="63625" cy="29400"/>
              </a:xfrm>
              <a:custGeom>
                <a:avLst/>
                <a:gdLst/>
                <a:ahLst/>
                <a:cxnLst/>
                <a:rect l="l" t="t" r="r" b="b"/>
                <a:pathLst>
                  <a:path w="2545" h="1176" extrusionOk="0">
                    <a:moveTo>
                      <a:pt x="588" y="1"/>
                    </a:moveTo>
                    <a:cubicBezTo>
                      <a:pt x="263" y="1"/>
                      <a:pt x="1" y="264"/>
                      <a:pt x="1" y="589"/>
                    </a:cubicBezTo>
                    <a:cubicBezTo>
                      <a:pt x="1" y="913"/>
                      <a:pt x="263" y="1176"/>
                      <a:pt x="588" y="1176"/>
                    </a:cubicBezTo>
                    <a:lnTo>
                      <a:pt x="1957" y="1176"/>
                    </a:lnTo>
                    <a:cubicBezTo>
                      <a:pt x="2283" y="1176"/>
                      <a:pt x="2545" y="913"/>
                      <a:pt x="2545" y="589"/>
                    </a:cubicBezTo>
                    <a:cubicBezTo>
                      <a:pt x="2545" y="264"/>
                      <a:pt x="2283"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7"/>
              <p:cNvSpPr/>
              <p:nvPr/>
            </p:nvSpPr>
            <p:spPr>
              <a:xfrm>
                <a:off x="3605675" y="3806300"/>
                <a:ext cx="271225" cy="29400"/>
              </a:xfrm>
              <a:custGeom>
                <a:avLst/>
                <a:gdLst/>
                <a:ahLst/>
                <a:cxnLst/>
                <a:rect l="l" t="t" r="r" b="b"/>
                <a:pathLst>
                  <a:path w="10849" h="1176" extrusionOk="0">
                    <a:moveTo>
                      <a:pt x="587" y="1"/>
                    </a:moveTo>
                    <a:cubicBezTo>
                      <a:pt x="264" y="1"/>
                      <a:pt x="0" y="264"/>
                      <a:pt x="0" y="589"/>
                    </a:cubicBezTo>
                    <a:cubicBezTo>
                      <a:pt x="0" y="913"/>
                      <a:pt x="264" y="1176"/>
                      <a:pt x="587" y="1176"/>
                    </a:cubicBezTo>
                    <a:lnTo>
                      <a:pt x="3666" y="1176"/>
                    </a:lnTo>
                    <a:cubicBezTo>
                      <a:pt x="3990" y="1176"/>
                      <a:pt x="4253" y="913"/>
                      <a:pt x="4253" y="589"/>
                    </a:cubicBezTo>
                    <a:cubicBezTo>
                      <a:pt x="4253" y="264"/>
                      <a:pt x="3990" y="1"/>
                      <a:pt x="3666" y="1"/>
                    </a:cubicBezTo>
                    <a:close/>
                    <a:moveTo>
                      <a:pt x="7184" y="1"/>
                    </a:moveTo>
                    <a:cubicBezTo>
                      <a:pt x="6859" y="1"/>
                      <a:pt x="6597" y="264"/>
                      <a:pt x="6597" y="589"/>
                    </a:cubicBezTo>
                    <a:cubicBezTo>
                      <a:pt x="6597" y="913"/>
                      <a:pt x="6859" y="1176"/>
                      <a:pt x="7184" y="1176"/>
                    </a:cubicBezTo>
                    <a:lnTo>
                      <a:pt x="10262" y="1176"/>
                    </a:lnTo>
                    <a:cubicBezTo>
                      <a:pt x="10587" y="1176"/>
                      <a:pt x="10849" y="913"/>
                      <a:pt x="10849" y="589"/>
                    </a:cubicBezTo>
                    <a:cubicBezTo>
                      <a:pt x="10849" y="264"/>
                      <a:pt x="10587" y="1"/>
                      <a:pt x="102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7"/>
              <p:cNvSpPr/>
              <p:nvPr/>
            </p:nvSpPr>
            <p:spPr>
              <a:xfrm>
                <a:off x="3935475" y="3806300"/>
                <a:ext cx="63625" cy="29400"/>
              </a:xfrm>
              <a:custGeom>
                <a:avLst/>
                <a:gdLst/>
                <a:ahLst/>
                <a:cxnLst/>
                <a:rect l="l" t="t" r="r" b="b"/>
                <a:pathLst>
                  <a:path w="2545" h="1176" extrusionOk="0">
                    <a:moveTo>
                      <a:pt x="588" y="1"/>
                    </a:moveTo>
                    <a:cubicBezTo>
                      <a:pt x="263" y="1"/>
                      <a:pt x="1" y="264"/>
                      <a:pt x="1" y="589"/>
                    </a:cubicBezTo>
                    <a:cubicBezTo>
                      <a:pt x="1" y="913"/>
                      <a:pt x="264" y="1176"/>
                      <a:pt x="588" y="1176"/>
                    </a:cubicBezTo>
                    <a:lnTo>
                      <a:pt x="1958" y="1176"/>
                    </a:lnTo>
                    <a:cubicBezTo>
                      <a:pt x="2282" y="1176"/>
                      <a:pt x="2545" y="913"/>
                      <a:pt x="2545" y="589"/>
                    </a:cubicBezTo>
                    <a:cubicBezTo>
                      <a:pt x="2545" y="264"/>
                      <a:pt x="2283" y="1"/>
                      <a:pt x="1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7"/>
              <p:cNvSpPr/>
              <p:nvPr/>
            </p:nvSpPr>
            <p:spPr>
              <a:xfrm>
                <a:off x="3109550" y="3432375"/>
                <a:ext cx="97875" cy="97875"/>
              </a:xfrm>
              <a:custGeom>
                <a:avLst/>
                <a:gdLst/>
                <a:ahLst/>
                <a:cxnLst/>
                <a:rect l="l" t="t" r="r" b="b"/>
                <a:pathLst>
                  <a:path w="3915" h="3915" extrusionOk="0">
                    <a:moveTo>
                      <a:pt x="1958" y="1"/>
                    </a:moveTo>
                    <a:cubicBezTo>
                      <a:pt x="877" y="1"/>
                      <a:pt x="1" y="877"/>
                      <a:pt x="1" y="1958"/>
                    </a:cubicBezTo>
                    <a:cubicBezTo>
                      <a:pt x="1" y="3038"/>
                      <a:pt x="877" y="3915"/>
                      <a:pt x="1958" y="3915"/>
                    </a:cubicBezTo>
                    <a:cubicBezTo>
                      <a:pt x="3039" y="3915"/>
                      <a:pt x="3914" y="3038"/>
                      <a:pt x="3914" y="1958"/>
                    </a:cubicBezTo>
                    <a:cubicBezTo>
                      <a:pt x="3914" y="877"/>
                      <a:pt x="3039" y="1"/>
                      <a:pt x="1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7"/>
              <p:cNvSpPr/>
              <p:nvPr/>
            </p:nvSpPr>
            <p:spPr>
              <a:xfrm>
                <a:off x="4183025" y="3772075"/>
                <a:ext cx="97875" cy="97875"/>
              </a:xfrm>
              <a:custGeom>
                <a:avLst/>
                <a:gdLst/>
                <a:ahLst/>
                <a:cxnLst/>
                <a:rect l="l" t="t" r="r" b="b"/>
                <a:pathLst>
                  <a:path w="3915" h="3915" extrusionOk="0">
                    <a:moveTo>
                      <a:pt x="1957" y="1"/>
                    </a:moveTo>
                    <a:cubicBezTo>
                      <a:pt x="877" y="1"/>
                      <a:pt x="1" y="876"/>
                      <a:pt x="1" y="1958"/>
                    </a:cubicBezTo>
                    <a:cubicBezTo>
                      <a:pt x="1" y="3038"/>
                      <a:pt x="877" y="3915"/>
                      <a:pt x="1957" y="3915"/>
                    </a:cubicBezTo>
                    <a:cubicBezTo>
                      <a:pt x="3038" y="3915"/>
                      <a:pt x="3914" y="3038"/>
                      <a:pt x="3914" y="1958"/>
                    </a:cubicBezTo>
                    <a:cubicBezTo>
                      <a:pt x="3914" y="876"/>
                      <a:pt x="3038"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7"/>
              <p:cNvSpPr/>
              <p:nvPr/>
            </p:nvSpPr>
            <p:spPr>
              <a:xfrm>
                <a:off x="4392475" y="3772075"/>
                <a:ext cx="97850" cy="97875"/>
              </a:xfrm>
              <a:custGeom>
                <a:avLst/>
                <a:gdLst/>
                <a:ahLst/>
                <a:cxnLst/>
                <a:rect l="l" t="t" r="r" b="b"/>
                <a:pathLst>
                  <a:path w="3914" h="3915" extrusionOk="0">
                    <a:moveTo>
                      <a:pt x="1957" y="1"/>
                    </a:moveTo>
                    <a:cubicBezTo>
                      <a:pt x="876" y="1"/>
                      <a:pt x="0" y="876"/>
                      <a:pt x="0" y="1958"/>
                    </a:cubicBezTo>
                    <a:cubicBezTo>
                      <a:pt x="0" y="3038"/>
                      <a:pt x="876" y="3915"/>
                      <a:pt x="1957" y="3915"/>
                    </a:cubicBezTo>
                    <a:cubicBezTo>
                      <a:pt x="3038" y="3915"/>
                      <a:pt x="3914" y="3038"/>
                      <a:pt x="3914" y="1958"/>
                    </a:cubicBezTo>
                    <a:cubicBezTo>
                      <a:pt x="3914" y="876"/>
                      <a:pt x="3038"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1" name="Google Shape;191;p7"/>
          <p:cNvSpPr>
            <a:spLocks noGrp="1"/>
          </p:cNvSpPr>
          <p:nvPr>
            <p:ph type="pic" idx="2"/>
          </p:nvPr>
        </p:nvSpPr>
        <p:spPr>
          <a:xfrm>
            <a:off x="5373425" y="539500"/>
            <a:ext cx="2787000" cy="4064400"/>
          </a:xfrm>
          <a:prstGeom prst="roundRect">
            <a:avLst>
              <a:gd name="adj" fmla="val 16667"/>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92"/>
        <p:cNvGrpSpPr/>
        <p:nvPr/>
      </p:nvGrpSpPr>
      <p:grpSpPr>
        <a:xfrm>
          <a:off x="0" y="0"/>
          <a:ext cx="0" cy="0"/>
          <a:chOff x="0" y="0"/>
          <a:chExt cx="0" cy="0"/>
        </a:xfrm>
      </p:grpSpPr>
      <p:pic>
        <p:nvPicPr>
          <p:cNvPr id="193" name="Google Shape;193;p8"/>
          <p:cNvPicPr preferRelativeResize="0"/>
          <p:nvPr/>
        </p:nvPicPr>
        <p:blipFill>
          <a:blip r:embed="rId2">
            <a:alphaModFix amt="50000"/>
          </a:blip>
          <a:stretch>
            <a:fillRect/>
          </a:stretch>
        </p:blipFill>
        <p:spPr>
          <a:xfrm>
            <a:off x="-1" y="0"/>
            <a:ext cx="9143998" cy="5143500"/>
          </a:xfrm>
          <a:prstGeom prst="rect">
            <a:avLst/>
          </a:prstGeom>
          <a:noFill/>
          <a:ln>
            <a:noFill/>
          </a:ln>
        </p:spPr>
      </p:pic>
      <p:sp>
        <p:nvSpPr>
          <p:cNvPr id="194" name="Google Shape;194;p8"/>
          <p:cNvSpPr txBox="1">
            <a:spLocks noGrp="1"/>
          </p:cNvSpPr>
          <p:nvPr>
            <p:ph type="title"/>
          </p:nvPr>
        </p:nvSpPr>
        <p:spPr>
          <a:xfrm>
            <a:off x="3922675"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95" name="Google Shape;195;p8"/>
          <p:cNvGrpSpPr/>
          <p:nvPr/>
        </p:nvGrpSpPr>
        <p:grpSpPr>
          <a:xfrm>
            <a:off x="-937275" y="251463"/>
            <a:ext cx="9368050" cy="4640573"/>
            <a:chOff x="-937275" y="251463"/>
            <a:chExt cx="9368050" cy="4640573"/>
          </a:xfrm>
        </p:grpSpPr>
        <p:pic>
          <p:nvPicPr>
            <p:cNvPr id="196" name="Google Shape;196;p8"/>
            <p:cNvPicPr preferRelativeResize="0"/>
            <p:nvPr/>
          </p:nvPicPr>
          <p:blipFill>
            <a:blip r:embed="rId3"/>
            <a:stretch>
              <a:fillRect/>
            </a:stretch>
          </p:blipFill>
          <p:spPr>
            <a:xfrm>
              <a:off x="-937275" y="251463"/>
              <a:ext cx="4640573" cy="4640573"/>
            </a:xfrm>
            <a:prstGeom prst="rect">
              <a:avLst/>
            </a:prstGeom>
            <a:noFill/>
            <a:ln>
              <a:noFill/>
            </a:ln>
          </p:spPr>
        </p:pic>
        <p:grpSp>
          <p:nvGrpSpPr>
            <p:cNvPr id="197" name="Google Shape;197;p8"/>
            <p:cNvGrpSpPr/>
            <p:nvPr/>
          </p:nvGrpSpPr>
          <p:grpSpPr>
            <a:xfrm>
              <a:off x="7398975" y="464425"/>
              <a:ext cx="1031800" cy="150150"/>
              <a:chOff x="3128400" y="1326350"/>
              <a:chExt cx="1031800" cy="150150"/>
            </a:xfrm>
          </p:grpSpPr>
          <p:sp>
            <p:nvSpPr>
              <p:cNvPr id="198" name="Google Shape;198;p8"/>
              <p:cNvSpPr/>
              <p:nvPr/>
            </p:nvSpPr>
            <p:spPr>
              <a:xfrm>
                <a:off x="3128400" y="1326350"/>
                <a:ext cx="110525" cy="150150"/>
              </a:xfrm>
              <a:custGeom>
                <a:avLst/>
                <a:gdLst/>
                <a:ahLst/>
                <a:cxnLst/>
                <a:rect l="l" t="t" r="r" b="b"/>
                <a:pathLst>
                  <a:path w="4421" h="6006" extrusionOk="0">
                    <a:moveTo>
                      <a:pt x="0" y="0"/>
                    </a:moveTo>
                    <a:lnTo>
                      <a:pt x="1793" y="3004"/>
                    </a:lnTo>
                    <a:lnTo>
                      <a:pt x="0" y="6006"/>
                    </a:lnTo>
                    <a:lnTo>
                      <a:pt x="2630" y="6006"/>
                    </a:lnTo>
                    <a:lnTo>
                      <a:pt x="4420"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p:nvPr/>
            </p:nvSpPr>
            <p:spPr>
              <a:xfrm>
                <a:off x="3312650" y="1326350"/>
                <a:ext cx="110550" cy="150150"/>
              </a:xfrm>
              <a:custGeom>
                <a:avLst/>
                <a:gdLst/>
                <a:ahLst/>
                <a:cxnLst/>
                <a:rect l="l" t="t" r="r" b="b"/>
                <a:pathLst>
                  <a:path w="4422" h="6006" extrusionOk="0">
                    <a:moveTo>
                      <a:pt x="1" y="0"/>
                    </a:moveTo>
                    <a:lnTo>
                      <a:pt x="1793" y="3004"/>
                    </a:lnTo>
                    <a:lnTo>
                      <a:pt x="1" y="6006"/>
                    </a:lnTo>
                    <a:lnTo>
                      <a:pt x="2630" y="6006"/>
                    </a:lnTo>
                    <a:lnTo>
                      <a:pt x="4421"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8"/>
              <p:cNvSpPr/>
              <p:nvPr/>
            </p:nvSpPr>
            <p:spPr>
              <a:xfrm>
                <a:off x="3496900" y="1326350"/>
                <a:ext cx="110525" cy="150150"/>
              </a:xfrm>
              <a:custGeom>
                <a:avLst/>
                <a:gdLst/>
                <a:ahLst/>
                <a:cxnLst/>
                <a:rect l="l" t="t" r="r" b="b"/>
                <a:pathLst>
                  <a:path w="4421" h="6006" extrusionOk="0">
                    <a:moveTo>
                      <a:pt x="1" y="0"/>
                    </a:moveTo>
                    <a:lnTo>
                      <a:pt x="1791" y="3004"/>
                    </a:lnTo>
                    <a:lnTo>
                      <a:pt x="1" y="6006"/>
                    </a:lnTo>
                    <a:lnTo>
                      <a:pt x="2630" y="6006"/>
                    </a:lnTo>
                    <a:lnTo>
                      <a:pt x="4421"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8"/>
              <p:cNvSpPr/>
              <p:nvPr/>
            </p:nvSpPr>
            <p:spPr>
              <a:xfrm>
                <a:off x="3681150" y="1326350"/>
                <a:ext cx="110525" cy="150150"/>
              </a:xfrm>
              <a:custGeom>
                <a:avLst/>
                <a:gdLst/>
                <a:ahLst/>
                <a:cxnLst/>
                <a:rect l="l" t="t" r="r" b="b"/>
                <a:pathLst>
                  <a:path w="4421" h="6006" extrusionOk="0">
                    <a:moveTo>
                      <a:pt x="0" y="0"/>
                    </a:moveTo>
                    <a:lnTo>
                      <a:pt x="1791" y="3004"/>
                    </a:lnTo>
                    <a:lnTo>
                      <a:pt x="0" y="6006"/>
                    </a:lnTo>
                    <a:lnTo>
                      <a:pt x="2629" y="6006"/>
                    </a:lnTo>
                    <a:lnTo>
                      <a:pt x="4421" y="3004"/>
                    </a:lnTo>
                    <a:lnTo>
                      <a:pt x="26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a:off x="3865375" y="1326350"/>
                <a:ext cx="110575" cy="150150"/>
              </a:xfrm>
              <a:custGeom>
                <a:avLst/>
                <a:gdLst/>
                <a:ahLst/>
                <a:cxnLst/>
                <a:rect l="l" t="t" r="r" b="b"/>
                <a:pathLst>
                  <a:path w="4423" h="6006" extrusionOk="0">
                    <a:moveTo>
                      <a:pt x="0" y="0"/>
                    </a:moveTo>
                    <a:lnTo>
                      <a:pt x="1793" y="3004"/>
                    </a:lnTo>
                    <a:lnTo>
                      <a:pt x="0" y="6006"/>
                    </a:lnTo>
                    <a:lnTo>
                      <a:pt x="2630" y="6006"/>
                    </a:lnTo>
                    <a:lnTo>
                      <a:pt x="4423" y="3004"/>
                    </a:lnTo>
                    <a:lnTo>
                      <a:pt x="2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a:off x="4049625" y="1326350"/>
                <a:ext cx="110575" cy="150150"/>
              </a:xfrm>
              <a:custGeom>
                <a:avLst/>
                <a:gdLst/>
                <a:ahLst/>
                <a:cxnLst/>
                <a:rect l="l" t="t" r="r" b="b"/>
                <a:pathLst>
                  <a:path w="4423" h="6006" extrusionOk="0">
                    <a:moveTo>
                      <a:pt x="1" y="0"/>
                    </a:moveTo>
                    <a:lnTo>
                      <a:pt x="1792" y="3004"/>
                    </a:lnTo>
                    <a:lnTo>
                      <a:pt x="1" y="6006"/>
                    </a:lnTo>
                    <a:lnTo>
                      <a:pt x="2631" y="6006"/>
                    </a:lnTo>
                    <a:lnTo>
                      <a:pt x="4422" y="3004"/>
                    </a:lnTo>
                    <a:lnTo>
                      <a:pt x="26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4"/>
        <p:cNvGrpSpPr/>
        <p:nvPr/>
      </p:nvGrpSpPr>
      <p:grpSpPr>
        <a:xfrm>
          <a:off x="0" y="0"/>
          <a:ext cx="0" cy="0"/>
          <a:chOff x="0" y="0"/>
          <a:chExt cx="0" cy="0"/>
        </a:xfrm>
      </p:grpSpPr>
      <p:pic>
        <p:nvPicPr>
          <p:cNvPr id="205" name="Google Shape;205;p9"/>
          <p:cNvPicPr preferRelativeResize="0"/>
          <p:nvPr/>
        </p:nvPicPr>
        <p:blipFill>
          <a:blip r:embed="rId2">
            <a:alphaModFix amt="49000"/>
          </a:blip>
          <a:stretch>
            <a:fillRect/>
          </a:stretch>
        </p:blipFill>
        <p:spPr>
          <a:xfrm rot="10800000">
            <a:off x="-1" y="0"/>
            <a:ext cx="9143998" cy="5143500"/>
          </a:xfrm>
          <a:prstGeom prst="rect">
            <a:avLst/>
          </a:prstGeom>
          <a:noFill/>
          <a:ln>
            <a:noFill/>
          </a:ln>
        </p:spPr>
      </p:pic>
      <p:sp>
        <p:nvSpPr>
          <p:cNvPr id="206" name="Google Shape;206;p9"/>
          <p:cNvSpPr txBox="1">
            <a:spLocks noGrp="1"/>
          </p:cNvSpPr>
          <p:nvPr>
            <p:ph type="title"/>
          </p:nvPr>
        </p:nvSpPr>
        <p:spPr>
          <a:xfrm>
            <a:off x="3557875" y="134505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07" name="Google Shape;207;p9"/>
          <p:cNvSpPr txBox="1">
            <a:spLocks noGrp="1"/>
          </p:cNvSpPr>
          <p:nvPr>
            <p:ph type="subTitle" idx="1"/>
          </p:nvPr>
        </p:nvSpPr>
        <p:spPr>
          <a:xfrm>
            <a:off x="3557875" y="3309450"/>
            <a:ext cx="4872900" cy="489000"/>
          </a:xfrm>
          <a:prstGeom prst="rect">
            <a:avLst/>
          </a:prstGeom>
          <a:solidFill>
            <a:schemeClr val="lt2"/>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208" name="Google Shape;208;p9"/>
          <p:cNvGrpSpPr/>
          <p:nvPr/>
        </p:nvGrpSpPr>
        <p:grpSpPr>
          <a:xfrm>
            <a:off x="-22850" y="-22850"/>
            <a:ext cx="3580725" cy="5173975"/>
            <a:chOff x="-22850" y="-22850"/>
            <a:chExt cx="3580725" cy="5173975"/>
          </a:xfrm>
        </p:grpSpPr>
        <p:pic>
          <p:nvPicPr>
            <p:cNvPr id="209" name="Google Shape;209;p9"/>
            <p:cNvPicPr preferRelativeResize="0"/>
            <p:nvPr/>
          </p:nvPicPr>
          <p:blipFill rotWithShape="1">
            <a:blip r:embed="rId3"/>
            <a:srcRect l="17852" t="23605" r="1547"/>
            <a:stretch>
              <a:fillRect/>
            </a:stretch>
          </p:blipFill>
          <p:spPr>
            <a:xfrm rot="-5400000">
              <a:off x="-869000" y="823300"/>
              <a:ext cx="5173975" cy="3481676"/>
            </a:xfrm>
            <a:prstGeom prst="rect">
              <a:avLst/>
            </a:prstGeom>
            <a:noFill/>
            <a:ln>
              <a:noFill/>
            </a:ln>
          </p:spPr>
        </p:pic>
        <p:grpSp>
          <p:nvGrpSpPr>
            <p:cNvPr id="210" name="Google Shape;210;p9"/>
            <p:cNvGrpSpPr/>
            <p:nvPr/>
          </p:nvGrpSpPr>
          <p:grpSpPr>
            <a:xfrm>
              <a:off x="1774800" y="450600"/>
              <a:ext cx="1783075" cy="177800"/>
              <a:chOff x="4561725" y="1146400"/>
              <a:chExt cx="1783075" cy="177800"/>
            </a:xfrm>
          </p:grpSpPr>
          <p:sp>
            <p:nvSpPr>
              <p:cNvPr id="211" name="Google Shape;211;p9"/>
              <p:cNvSpPr/>
              <p:nvPr/>
            </p:nvSpPr>
            <p:spPr>
              <a:xfrm>
                <a:off x="4561725" y="1146400"/>
                <a:ext cx="284925" cy="177800"/>
              </a:xfrm>
              <a:custGeom>
                <a:avLst/>
                <a:gdLst/>
                <a:ahLst/>
                <a:cxnLst/>
                <a:rect l="l" t="t" r="r" b="b"/>
                <a:pathLst>
                  <a:path w="11397" h="7112" extrusionOk="0">
                    <a:moveTo>
                      <a:pt x="1" y="0"/>
                    </a:moveTo>
                    <a:lnTo>
                      <a:pt x="6853" y="7111"/>
                    </a:lnTo>
                    <a:lnTo>
                      <a:pt x="11396"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9"/>
              <p:cNvSpPr/>
              <p:nvPr/>
            </p:nvSpPr>
            <p:spPr>
              <a:xfrm>
                <a:off x="4775700" y="1146400"/>
                <a:ext cx="284975" cy="177800"/>
              </a:xfrm>
              <a:custGeom>
                <a:avLst/>
                <a:gdLst/>
                <a:ahLst/>
                <a:cxnLst/>
                <a:rect l="l" t="t" r="r" b="b"/>
                <a:pathLst>
                  <a:path w="11399" h="7112" extrusionOk="0">
                    <a:moveTo>
                      <a:pt x="1" y="0"/>
                    </a:moveTo>
                    <a:lnTo>
                      <a:pt x="6855" y="7111"/>
                    </a:lnTo>
                    <a:lnTo>
                      <a:pt x="11398" y="7111"/>
                    </a:lnTo>
                    <a:lnTo>
                      <a:pt x="45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9"/>
              <p:cNvSpPr/>
              <p:nvPr/>
            </p:nvSpPr>
            <p:spPr>
              <a:xfrm>
                <a:off x="4989750" y="1146400"/>
                <a:ext cx="284950" cy="177800"/>
              </a:xfrm>
              <a:custGeom>
                <a:avLst/>
                <a:gdLst/>
                <a:ahLst/>
                <a:cxnLst/>
                <a:rect l="l" t="t" r="r" b="b"/>
                <a:pathLst>
                  <a:path w="11398" h="7112" extrusionOk="0">
                    <a:moveTo>
                      <a:pt x="0" y="0"/>
                    </a:moveTo>
                    <a:lnTo>
                      <a:pt x="6855" y="7111"/>
                    </a:lnTo>
                    <a:lnTo>
                      <a:pt x="11398"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9"/>
              <p:cNvSpPr/>
              <p:nvPr/>
            </p:nvSpPr>
            <p:spPr>
              <a:xfrm>
                <a:off x="5203775" y="1146400"/>
                <a:ext cx="284925" cy="177800"/>
              </a:xfrm>
              <a:custGeom>
                <a:avLst/>
                <a:gdLst/>
                <a:ahLst/>
                <a:cxnLst/>
                <a:rect l="l" t="t" r="r" b="b"/>
                <a:pathLst>
                  <a:path w="11397" h="7112" extrusionOk="0">
                    <a:moveTo>
                      <a:pt x="0" y="0"/>
                    </a:moveTo>
                    <a:lnTo>
                      <a:pt x="6855" y="7111"/>
                    </a:lnTo>
                    <a:lnTo>
                      <a:pt x="11397"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9"/>
              <p:cNvSpPr/>
              <p:nvPr/>
            </p:nvSpPr>
            <p:spPr>
              <a:xfrm>
                <a:off x="5417775" y="1146400"/>
                <a:ext cx="284975" cy="177800"/>
              </a:xfrm>
              <a:custGeom>
                <a:avLst/>
                <a:gdLst/>
                <a:ahLst/>
                <a:cxnLst/>
                <a:rect l="l" t="t" r="r" b="b"/>
                <a:pathLst>
                  <a:path w="11399" h="7112" extrusionOk="0">
                    <a:moveTo>
                      <a:pt x="1" y="0"/>
                    </a:moveTo>
                    <a:lnTo>
                      <a:pt x="6856" y="7111"/>
                    </a:lnTo>
                    <a:lnTo>
                      <a:pt x="11398" y="7111"/>
                    </a:lnTo>
                    <a:lnTo>
                      <a:pt x="45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9"/>
              <p:cNvSpPr/>
              <p:nvPr/>
            </p:nvSpPr>
            <p:spPr>
              <a:xfrm>
                <a:off x="5631800" y="1146400"/>
                <a:ext cx="284975" cy="177800"/>
              </a:xfrm>
              <a:custGeom>
                <a:avLst/>
                <a:gdLst/>
                <a:ahLst/>
                <a:cxnLst/>
                <a:rect l="l" t="t" r="r" b="b"/>
                <a:pathLst>
                  <a:path w="11399" h="7112" extrusionOk="0">
                    <a:moveTo>
                      <a:pt x="1" y="0"/>
                    </a:moveTo>
                    <a:lnTo>
                      <a:pt x="6855" y="7111"/>
                    </a:lnTo>
                    <a:lnTo>
                      <a:pt x="11398" y="7111"/>
                    </a:lnTo>
                    <a:lnTo>
                      <a:pt x="45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9"/>
              <p:cNvSpPr/>
              <p:nvPr/>
            </p:nvSpPr>
            <p:spPr>
              <a:xfrm>
                <a:off x="5845850" y="1146400"/>
                <a:ext cx="284950" cy="177800"/>
              </a:xfrm>
              <a:custGeom>
                <a:avLst/>
                <a:gdLst/>
                <a:ahLst/>
                <a:cxnLst/>
                <a:rect l="l" t="t" r="r" b="b"/>
                <a:pathLst>
                  <a:path w="11398" h="7112" extrusionOk="0">
                    <a:moveTo>
                      <a:pt x="0" y="0"/>
                    </a:moveTo>
                    <a:lnTo>
                      <a:pt x="6854" y="7111"/>
                    </a:lnTo>
                    <a:lnTo>
                      <a:pt x="11398"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9"/>
              <p:cNvSpPr/>
              <p:nvPr/>
            </p:nvSpPr>
            <p:spPr>
              <a:xfrm>
                <a:off x="6059875" y="1146400"/>
                <a:ext cx="284925" cy="177800"/>
              </a:xfrm>
              <a:custGeom>
                <a:avLst/>
                <a:gdLst/>
                <a:ahLst/>
                <a:cxnLst/>
                <a:rect l="l" t="t" r="r" b="b"/>
                <a:pathLst>
                  <a:path w="11397" h="7112" extrusionOk="0">
                    <a:moveTo>
                      <a:pt x="0" y="0"/>
                    </a:moveTo>
                    <a:lnTo>
                      <a:pt x="6854" y="7111"/>
                    </a:lnTo>
                    <a:lnTo>
                      <a:pt x="11397"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19"/>
        <p:cNvGrpSpPr/>
        <p:nvPr/>
      </p:nvGrpSpPr>
      <p:grpSpPr>
        <a:xfrm>
          <a:off x="0" y="0"/>
          <a:ext cx="0" cy="0"/>
          <a:chOff x="0" y="0"/>
          <a:chExt cx="0" cy="0"/>
        </a:xfrm>
      </p:grpSpPr>
      <p:sp>
        <p:nvSpPr>
          <p:cNvPr id="220" name="Google Shape;220;p10"/>
          <p:cNvSpPr>
            <a:spLocks noGrp="1"/>
          </p:cNvSpPr>
          <p:nvPr>
            <p:ph type="pic" idx="2"/>
          </p:nvPr>
        </p:nvSpPr>
        <p:spPr>
          <a:xfrm>
            <a:off x="0" y="0"/>
            <a:ext cx="9144000" cy="5143500"/>
          </a:xfrm>
          <a:prstGeom prst="rect">
            <a:avLst/>
          </a:prstGeom>
          <a:noFill/>
          <a:ln>
            <a:noFill/>
          </a:ln>
        </p:spPr>
      </p:sp>
      <p:sp>
        <p:nvSpPr>
          <p:cNvPr id="221" name="Google Shape;221;p10"/>
          <p:cNvSpPr txBox="1">
            <a:spLocks noGrp="1"/>
          </p:cNvSpPr>
          <p:nvPr>
            <p:ph type="title"/>
          </p:nvPr>
        </p:nvSpPr>
        <p:spPr>
          <a:xfrm>
            <a:off x="720000" y="4014450"/>
            <a:ext cx="7704000" cy="572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1pPr>
            <a:lvl2pPr lvl="1"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2pPr>
            <a:lvl3pPr lvl="2"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3pPr>
            <a:lvl4pPr lvl="3"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4pPr>
            <a:lvl5pPr lvl="4"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5pPr>
            <a:lvl6pPr lvl="5"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6pPr>
            <a:lvl7pPr lvl="6"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7pPr>
            <a:lvl8pPr lvl="7"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8pPr>
            <a:lvl9pPr lvl="8" rtl="0">
              <a:spcBef>
                <a:spcPts val="0"/>
              </a:spcBef>
              <a:spcAft>
                <a:spcPts val="0"/>
              </a:spcAft>
              <a:buClr>
                <a:schemeClr val="dk1"/>
              </a:buClr>
              <a:buSzPts val="3000"/>
              <a:buFont typeface="Schibsted Grotesk"/>
              <a:buNone/>
              <a:defRPr sz="3000">
                <a:solidFill>
                  <a:schemeClr val="dk1"/>
                </a:solidFill>
                <a:latin typeface="Schibsted Grotesk"/>
                <a:ea typeface="Schibsted Grotesk"/>
                <a:cs typeface="Schibsted Grotesk"/>
                <a:sym typeface="Schibsted Grotesk"/>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1pPr>
            <a:lvl2pPr marL="914400" lvl="1"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2pPr>
            <a:lvl3pPr marL="1371600" lvl="2"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3pPr>
            <a:lvl4pPr marL="1828800" lvl="3"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4pPr>
            <a:lvl5pPr marL="2286000" lvl="4"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5pPr>
            <a:lvl6pPr marL="2743200" lvl="5"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6pPr>
            <a:lvl7pPr marL="3200400" lvl="6"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7pPr>
            <a:lvl8pPr marL="3657600" lvl="7"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8pPr>
            <a:lvl9pPr marL="4114800" lvl="8"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28.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6.xml"/><Relationship Id="rId1" Type="http://schemas.openxmlformats.org/officeDocument/2006/relationships/tags" Target="../tags/tag12.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4.xml"/><Relationship Id="rId7" Type="http://schemas.openxmlformats.org/officeDocument/2006/relationships/image" Target="../media/image9.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8.png"/><Relationship Id="rId5" Type="http://schemas.openxmlformats.org/officeDocument/2006/relationships/notesSlide" Target="../notesSlides/notesSlide3.xml"/><Relationship Id="rId4" Type="http://schemas.openxmlformats.org/officeDocument/2006/relationships/slideLayout" Target="../slideLayouts/slideLayout16.xml"/><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5.png"/><Relationship Id="rId2" Type="http://schemas.openxmlformats.org/officeDocument/2006/relationships/slideLayout" Target="../slideLayouts/slideLayout16.xml"/><Relationship Id="rId1" Type="http://schemas.openxmlformats.org/officeDocument/2006/relationships/tags" Target="../tags/tag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16.xml"/><Relationship Id="rId7" Type="http://schemas.openxmlformats.org/officeDocument/2006/relationships/image" Target="../media/image11.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16.png"/><Relationship Id="rId5" Type="http://schemas.openxmlformats.org/officeDocument/2006/relationships/image" Target="../media/image1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58"/>
        <p:cNvGrpSpPr/>
        <p:nvPr/>
      </p:nvGrpSpPr>
      <p:grpSpPr>
        <a:xfrm>
          <a:off x="0" y="0"/>
          <a:ext cx="0" cy="0"/>
          <a:chOff x="0" y="0"/>
          <a:chExt cx="0" cy="0"/>
        </a:xfrm>
      </p:grpSpPr>
      <p:sp>
        <p:nvSpPr>
          <p:cNvPr id="659" name="Google Shape;659;p28"/>
          <p:cNvSpPr txBox="1">
            <a:spLocks noGrp="1"/>
          </p:cNvSpPr>
          <p:nvPr>
            <p:ph type="ctrTitle"/>
          </p:nvPr>
        </p:nvSpPr>
        <p:spPr>
          <a:xfrm>
            <a:off x="2903855" y="2067560"/>
            <a:ext cx="5984875" cy="117475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zh-CN" altLang="en-GB">
                <a:latin typeface="黑体" panose="02010609060101010101" charset="-122"/>
                <a:ea typeface="黑体" panose="02010609060101010101" charset="-122"/>
                <a:sym typeface="+mn-ea"/>
              </a:rPr>
            </a:br>
            <a:r>
              <a:rPr lang="zh-CN" altLang="en-GB">
                <a:latin typeface="黑体" panose="02010609060101010101" charset="-122"/>
                <a:ea typeface="黑体" panose="02010609060101010101" charset="-122"/>
                <a:sym typeface="+mn-ea"/>
              </a:rPr>
              <a:t>虚拟现实课题展示</a:t>
            </a:r>
          </a:p>
        </p:txBody>
      </p:sp>
      <p:sp>
        <p:nvSpPr>
          <p:cNvPr id="660" name="Google Shape;660;p28"/>
          <p:cNvSpPr txBox="1">
            <a:spLocks noGrp="1"/>
          </p:cNvSpPr>
          <p:nvPr>
            <p:ph type="subTitle" idx="1"/>
          </p:nvPr>
        </p:nvSpPr>
        <p:spPr>
          <a:xfrm>
            <a:off x="3467100" y="3242220"/>
            <a:ext cx="4963800" cy="45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a:latin typeface="黑体" panose="02010609060101010101" charset="-122"/>
                <a:ea typeface="黑体" panose="02010609060101010101" charset="-122"/>
                <a:cs typeface="黑体" panose="02010609060101010101" charset="-122"/>
              </a:rPr>
              <a:t>小组成员：于新雨，王子轩，张瀚宸</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5943AF-F383-CBF7-E7DC-8493A6FB82A7}"/>
              </a:ext>
            </a:extLst>
          </p:cNvPr>
          <p:cNvSpPr>
            <a:spLocks noGrp="1"/>
          </p:cNvSpPr>
          <p:nvPr>
            <p:ph type="title"/>
          </p:nvPr>
        </p:nvSpPr>
        <p:spPr>
          <a:xfrm>
            <a:off x="720000" y="57150"/>
            <a:ext cx="7704000" cy="960575"/>
          </a:xfrm>
        </p:spPr>
        <p:txBody>
          <a:bodyPr/>
          <a:lstStyle/>
          <a:p>
            <a:r>
              <a:rPr lang="zh-CN" altLang="en-GB" dirty="0">
                <a:latin typeface="黑体" panose="02010609060101010101" charset="-122"/>
                <a:ea typeface="黑体" panose="02010609060101010101" charset="-122"/>
                <a:sym typeface="+mn-ea"/>
              </a:rPr>
              <a:t>效果展示</a:t>
            </a:r>
            <a:br>
              <a:rPr lang="en-US" altLang="zh-CN" dirty="0">
                <a:latin typeface="黑体" panose="02010609060101010101" charset="-122"/>
                <a:ea typeface="黑体" panose="02010609060101010101" charset="-122"/>
                <a:sym typeface="+mn-ea"/>
              </a:rPr>
            </a:br>
            <a:r>
              <a:rPr lang="zh-CN" altLang="en-US" sz="1800" dirty="0">
                <a:latin typeface="黑体" panose="02010609060101010101" charset="-122"/>
                <a:ea typeface="黑体" panose="02010609060101010101" charset="-122"/>
                <a:sym typeface="+mn-ea"/>
              </a:rPr>
              <a:t>自适应控制器选择</a:t>
            </a:r>
            <a:endParaRPr lang="zh-CN" altLang="en-US" dirty="0"/>
          </a:p>
        </p:txBody>
      </p:sp>
      <p:sp>
        <p:nvSpPr>
          <p:cNvPr id="3" name="副标题 2">
            <a:extLst>
              <a:ext uri="{FF2B5EF4-FFF2-40B4-BE49-F238E27FC236}">
                <a16:creationId xmlns:a16="http://schemas.microsoft.com/office/drawing/2014/main" id="{4B6F27D8-FC80-AC4F-8FF5-B337F3B96A9B}"/>
              </a:ext>
            </a:extLst>
          </p:cNvPr>
          <p:cNvSpPr>
            <a:spLocks noGrp="1"/>
          </p:cNvSpPr>
          <p:nvPr>
            <p:ph type="subTitle" idx="1"/>
          </p:nvPr>
        </p:nvSpPr>
        <p:spPr>
          <a:xfrm>
            <a:off x="719999" y="857250"/>
            <a:ext cx="8023951" cy="3984171"/>
          </a:xfrm>
        </p:spPr>
        <p:txBody>
          <a:bodyPr/>
          <a:lstStyle/>
          <a:p>
            <a:pPr algn="just">
              <a:lnSpc>
                <a:spcPct val="120000"/>
              </a:lnSpc>
              <a:buFont typeface="Wingdings" panose="05000000000000000000" pitchFamily="2" charset="2"/>
              <a:buChar char="l"/>
            </a:pPr>
            <a:r>
              <a:rPr lang="zh-CN" altLang="en-US" sz="1800" dirty="0">
                <a:latin typeface="+mj-ea"/>
                <a:ea typeface="+mj-ea"/>
              </a:rPr>
              <a:t>考虑以下指标</a:t>
            </a:r>
            <a:endParaRPr lang="en-US" altLang="zh-CN" sz="1800" dirty="0">
              <a:latin typeface="+mj-ea"/>
              <a:ea typeface="+mj-ea"/>
            </a:endParaRPr>
          </a:p>
          <a:p>
            <a:pPr lvl="1" algn="just">
              <a:lnSpc>
                <a:spcPct val="120000"/>
              </a:lnSpc>
              <a:buFont typeface="Wingdings" panose="05000000000000000000" pitchFamily="2" charset="2"/>
              <a:buChar char="l"/>
            </a:pPr>
            <a:r>
              <a:rPr lang="zh-CN" altLang="en-US" sz="1600" dirty="0">
                <a:latin typeface="+mj-ea"/>
                <a:ea typeface="+mj-ea"/>
              </a:rPr>
              <a:t>障碍物：是否存在和障碍物的多少，分布复杂程度</a:t>
            </a:r>
            <a:endParaRPr lang="en-US" altLang="zh-CN" sz="1600" dirty="0">
              <a:latin typeface="+mj-ea"/>
              <a:ea typeface="+mj-ea"/>
            </a:endParaRPr>
          </a:p>
          <a:p>
            <a:pPr lvl="1" algn="just">
              <a:lnSpc>
                <a:spcPct val="120000"/>
              </a:lnSpc>
              <a:buFont typeface="Wingdings" panose="05000000000000000000" pitchFamily="2" charset="2"/>
              <a:buChar char="l"/>
            </a:pPr>
            <a:r>
              <a:rPr lang="zh-CN" altLang="en-US" sz="1600" dirty="0">
                <a:latin typeface="+mj-ea"/>
                <a:ea typeface="+mj-ea"/>
              </a:rPr>
              <a:t>场地：开阔程度，虚拟和现实场地的相似性</a:t>
            </a:r>
            <a:endParaRPr lang="en-US" altLang="zh-CN" sz="1600" dirty="0">
              <a:latin typeface="+mj-ea"/>
              <a:ea typeface="+mj-ea"/>
            </a:endParaRPr>
          </a:p>
          <a:p>
            <a:pPr lvl="1" algn="just">
              <a:lnSpc>
                <a:spcPct val="120000"/>
              </a:lnSpc>
              <a:buFont typeface="Wingdings" panose="05000000000000000000" pitchFamily="2" charset="2"/>
              <a:buChar char="l"/>
            </a:pPr>
            <a:r>
              <a:rPr lang="zh-CN" altLang="en-US" sz="1600" dirty="0">
                <a:latin typeface="+mj-ea"/>
                <a:ea typeface="+mj-ea"/>
              </a:rPr>
              <a:t>时间限制：部分算法是否会耗时过久从而影响用户感知</a:t>
            </a:r>
            <a:endParaRPr lang="en-US" altLang="zh-CN" sz="1600" dirty="0">
              <a:latin typeface="+mj-ea"/>
              <a:ea typeface="+mj-ea"/>
            </a:endParaRPr>
          </a:p>
          <a:p>
            <a:pPr lvl="1" algn="just">
              <a:lnSpc>
                <a:spcPct val="120000"/>
              </a:lnSpc>
              <a:buFont typeface="Wingdings" panose="05000000000000000000" pitchFamily="2" charset="2"/>
              <a:buChar char="l"/>
            </a:pPr>
            <a:endParaRPr lang="en-US" altLang="zh-CN" sz="1600" dirty="0">
              <a:latin typeface="+mj-ea"/>
              <a:ea typeface="+mj-ea"/>
            </a:endParaRPr>
          </a:p>
          <a:p>
            <a:pPr algn="just">
              <a:lnSpc>
                <a:spcPct val="120000"/>
              </a:lnSpc>
              <a:buFont typeface="Wingdings" panose="05000000000000000000" pitchFamily="2" charset="2"/>
              <a:buChar char="l"/>
            </a:pPr>
            <a:r>
              <a:rPr lang="zh-CN" altLang="en-US" sz="1800" dirty="0">
                <a:latin typeface="+mj-ea"/>
                <a:ea typeface="+mj-ea"/>
              </a:rPr>
              <a:t>基于此，我们设计以下选择方法：</a:t>
            </a:r>
            <a:endParaRPr lang="en-US" altLang="zh-CN" sz="1800" dirty="0">
              <a:latin typeface="+mj-ea"/>
              <a:ea typeface="+mj-ea"/>
            </a:endParaRPr>
          </a:p>
          <a:p>
            <a:pPr lvl="1" algn="just">
              <a:lnSpc>
                <a:spcPct val="120000"/>
              </a:lnSpc>
              <a:buFont typeface="Wingdings" panose="05000000000000000000" pitchFamily="2" charset="2"/>
              <a:buChar char="l"/>
            </a:pPr>
            <a:r>
              <a:rPr lang="zh-CN" altLang="en-US" sz="1600" dirty="0">
                <a:latin typeface="+mj-ea"/>
                <a:ea typeface="+mj-ea"/>
              </a:rPr>
              <a:t>在 </a:t>
            </a:r>
            <a:r>
              <a:rPr lang="en-US" altLang="zh-CN" sz="1600" dirty="0">
                <a:latin typeface="+mj-ea"/>
                <a:ea typeface="+mj-ea"/>
              </a:rPr>
              <a:t>ARC </a:t>
            </a:r>
            <a:r>
              <a:rPr lang="zh-CN" altLang="en-US" sz="1600" dirty="0">
                <a:latin typeface="+mj-ea"/>
                <a:ea typeface="+mj-ea"/>
              </a:rPr>
              <a:t>运算时间不会超过该时间限制的情况下优先采用 </a:t>
            </a:r>
            <a:r>
              <a:rPr lang="en-US" altLang="zh-CN" sz="1600" dirty="0">
                <a:latin typeface="+mj-ea"/>
                <a:ea typeface="+mj-ea"/>
              </a:rPr>
              <a:t>ARC</a:t>
            </a:r>
          </a:p>
          <a:p>
            <a:pPr lvl="1" algn="just">
              <a:lnSpc>
                <a:spcPct val="120000"/>
              </a:lnSpc>
              <a:buFont typeface="Wingdings" panose="05000000000000000000" pitchFamily="2" charset="2"/>
              <a:buChar char="l"/>
            </a:pPr>
            <a:r>
              <a:rPr lang="zh-CN" altLang="en-US" sz="1600" dirty="0">
                <a:latin typeface="+mj-ea"/>
                <a:ea typeface="+mj-ea"/>
              </a:rPr>
              <a:t>在 </a:t>
            </a:r>
            <a:r>
              <a:rPr lang="en-US" altLang="zh-CN" sz="1600" dirty="0">
                <a:latin typeface="+mj-ea"/>
                <a:ea typeface="+mj-ea"/>
              </a:rPr>
              <a:t>ARC </a:t>
            </a:r>
            <a:r>
              <a:rPr lang="zh-CN" altLang="en-US" sz="1600" dirty="0">
                <a:latin typeface="+mj-ea"/>
                <a:ea typeface="+mj-ea"/>
              </a:rPr>
              <a:t>时间超出时间限制时，</a:t>
            </a:r>
            <a:endParaRPr lang="en-US" altLang="zh-CN" sz="1600" dirty="0">
              <a:latin typeface="+mj-ea"/>
              <a:ea typeface="+mj-ea"/>
            </a:endParaRPr>
          </a:p>
          <a:p>
            <a:pPr lvl="2" algn="just">
              <a:lnSpc>
                <a:spcPct val="120000"/>
              </a:lnSpc>
              <a:buFont typeface="Wingdings" panose="05000000000000000000" pitchFamily="2" charset="2"/>
              <a:buChar char="l"/>
            </a:pPr>
            <a:r>
              <a:rPr lang="zh-CN" altLang="en-US" sz="1600" dirty="0">
                <a:latin typeface="+mj-ea"/>
                <a:ea typeface="+mj-ea"/>
              </a:rPr>
              <a:t>如果是场地较大并且无障碍物，可以优先采用 </a:t>
            </a:r>
            <a:r>
              <a:rPr lang="en-US" altLang="zh-CN" sz="1600" dirty="0">
                <a:latin typeface="+mj-ea"/>
                <a:ea typeface="+mj-ea"/>
              </a:rPr>
              <a:t>S2C</a:t>
            </a:r>
          </a:p>
          <a:p>
            <a:pPr lvl="3" algn="just">
              <a:lnSpc>
                <a:spcPct val="120000"/>
              </a:lnSpc>
              <a:buFont typeface="Wingdings" panose="05000000000000000000" pitchFamily="2" charset="2"/>
              <a:buChar char="l"/>
            </a:pPr>
            <a:r>
              <a:rPr lang="en-US" altLang="zh-CN" sz="1600" dirty="0">
                <a:latin typeface="+mj-ea"/>
                <a:ea typeface="+mj-ea"/>
              </a:rPr>
              <a:t>S2C </a:t>
            </a:r>
            <a:r>
              <a:rPr lang="zh-CN" altLang="en-US" sz="1600" dirty="0">
                <a:latin typeface="+mj-ea"/>
                <a:ea typeface="+mj-ea"/>
              </a:rPr>
              <a:t>的设计无避障能力，在该情况下 </a:t>
            </a:r>
            <a:r>
              <a:rPr lang="en-US" altLang="zh-CN" sz="1600" dirty="0">
                <a:latin typeface="+mj-ea"/>
                <a:ea typeface="+mj-ea"/>
              </a:rPr>
              <a:t>S2C </a:t>
            </a:r>
            <a:r>
              <a:rPr lang="zh-CN" altLang="en-US" sz="1600" dirty="0">
                <a:latin typeface="+mj-ea"/>
                <a:ea typeface="+mj-ea"/>
              </a:rPr>
              <a:t>和 </a:t>
            </a:r>
            <a:r>
              <a:rPr lang="en-US" altLang="zh-CN" sz="1600" dirty="0">
                <a:latin typeface="+mj-ea"/>
                <a:ea typeface="+mj-ea"/>
              </a:rPr>
              <a:t>APF </a:t>
            </a:r>
            <a:r>
              <a:rPr lang="zh-CN" altLang="en-US" sz="1600" dirty="0">
                <a:latin typeface="+mj-ea"/>
                <a:ea typeface="+mj-ea"/>
              </a:rPr>
              <a:t>效果接近</a:t>
            </a:r>
            <a:endParaRPr lang="en-US" altLang="zh-CN" sz="1600" dirty="0">
              <a:latin typeface="+mj-ea"/>
              <a:ea typeface="+mj-ea"/>
            </a:endParaRPr>
          </a:p>
          <a:p>
            <a:pPr lvl="2" algn="just">
              <a:lnSpc>
                <a:spcPct val="120000"/>
              </a:lnSpc>
              <a:buFont typeface="Wingdings" panose="05000000000000000000" pitchFamily="2" charset="2"/>
              <a:buChar char="l"/>
            </a:pPr>
            <a:r>
              <a:rPr lang="zh-CN" altLang="en-US" sz="1600" dirty="0">
                <a:latin typeface="+mj-ea"/>
                <a:ea typeface="+mj-ea"/>
              </a:rPr>
              <a:t>否则采用</a:t>
            </a:r>
            <a:r>
              <a:rPr lang="en-US" altLang="zh-CN" sz="1600" dirty="0">
                <a:latin typeface="+mj-ea"/>
                <a:ea typeface="+mj-ea"/>
              </a:rPr>
              <a:t>APF</a:t>
            </a:r>
          </a:p>
          <a:p>
            <a:pPr lvl="2" algn="just">
              <a:lnSpc>
                <a:spcPct val="120000"/>
              </a:lnSpc>
              <a:buFont typeface="Wingdings" panose="05000000000000000000" pitchFamily="2" charset="2"/>
              <a:buChar char="l"/>
            </a:pPr>
            <a:r>
              <a:rPr lang="zh-CN" altLang="en-US" sz="1600" dirty="0">
                <a:latin typeface="+mj-ea"/>
                <a:ea typeface="+mj-ea"/>
              </a:rPr>
              <a:t>如果事先可以对某个具体场景进行充分训练（</a:t>
            </a:r>
            <a:r>
              <a:rPr lang="en-US" altLang="zh-CN" sz="1600" dirty="0">
                <a:latin typeface="+mj-ea"/>
                <a:ea typeface="+mj-ea"/>
              </a:rPr>
              <a:t>25 ~ 50</a:t>
            </a:r>
            <a:r>
              <a:rPr lang="zh-CN" altLang="en-US" sz="1600" dirty="0">
                <a:latin typeface="+mj-ea"/>
                <a:ea typeface="+mj-ea"/>
              </a:rPr>
              <a:t>小时），则也可以考虑 </a:t>
            </a:r>
            <a:r>
              <a:rPr lang="en-US" altLang="zh-CN" sz="1600" dirty="0">
                <a:latin typeface="+mj-ea"/>
                <a:ea typeface="+mj-ea"/>
              </a:rPr>
              <a:t>SRL</a:t>
            </a:r>
            <a:endParaRPr lang="zh-CN" altLang="en-US" sz="1600" dirty="0">
              <a:latin typeface="+mj-ea"/>
              <a:ea typeface="+mj-ea"/>
            </a:endParaRPr>
          </a:p>
        </p:txBody>
      </p:sp>
    </p:spTree>
    <p:extLst>
      <p:ext uri="{BB962C8B-B14F-4D97-AF65-F5344CB8AC3E}">
        <p14:creationId xmlns:p14="http://schemas.microsoft.com/office/powerpoint/2010/main" val="3800822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GB">
                <a:latin typeface="黑体" panose="02010609060101010101" charset="-122"/>
                <a:ea typeface="黑体" panose="02010609060101010101" charset="-122"/>
                <a:sym typeface="+mn-ea"/>
              </a:rPr>
              <a:t>自由探索</a:t>
            </a:r>
            <a:br>
              <a:rPr lang="en-US" altLang="zh-CN">
                <a:latin typeface="黑体" panose="02010609060101010101" charset="-122"/>
                <a:ea typeface="黑体" panose="02010609060101010101" charset="-122"/>
                <a:sym typeface="+mn-ea"/>
              </a:rPr>
            </a:br>
            <a:r>
              <a:rPr lang="zh-CN" altLang="en-GB" sz="1800">
                <a:latin typeface="黑体" panose="02010609060101010101" charset="-122"/>
                <a:ea typeface="黑体" panose="02010609060101010101" charset="-122"/>
                <a:sym typeface="+mn-ea"/>
              </a:rPr>
              <a:t>对于</a:t>
            </a:r>
            <a:r>
              <a:rPr lang="en-US" altLang="zh-CN" sz="1800">
                <a:latin typeface="黑体" panose="02010609060101010101" charset="-122"/>
                <a:ea typeface="黑体" panose="02010609060101010101" charset="-122"/>
                <a:sym typeface="+mn-ea"/>
              </a:rPr>
              <a:t>reset</a:t>
            </a:r>
            <a:r>
              <a:rPr lang="zh-CN" altLang="en-US" sz="1800">
                <a:latin typeface="黑体" panose="02010609060101010101" charset="-122"/>
                <a:ea typeface="黑体" panose="02010609060101010101" charset="-122"/>
                <a:sym typeface="+mn-ea"/>
              </a:rPr>
              <a:t>方案的探索</a:t>
            </a:r>
          </a:p>
        </p:txBody>
      </p:sp>
      <p:sp>
        <p:nvSpPr>
          <p:cNvPr id="2" name="文本框 1"/>
          <p:cNvSpPr txBox="1"/>
          <p:nvPr/>
        </p:nvSpPr>
        <p:spPr>
          <a:xfrm>
            <a:off x="350520" y="1309370"/>
            <a:ext cx="4884420" cy="3240405"/>
          </a:xfrm>
          <a:prstGeom prst="rect">
            <a:avLst/>
          </a:prstGeom>
          <a:noFill/>
        </p:spPr>
        <p:txBody>
          <a:bodyPr wrap="square" rtlCol="0" anchor="t">
            <a:noAutofit/>
          </a:bodyPr>
          <a:lstStyle/>
          <a:p>
            <a:r>
              <a:rPr lang="zh-CN" altLang="en-US" dirty="0">
                <a:latin typeface="宋体" panose="02010600030101010101" pitchFamily="2" charset="-122"/>
                <a:ea typeface="宋体" panose="02010600030101010101" pitchFamily="2" charset="-122"/>
                <a:cs typeface="宋体" panose="02010600030101010101" pitchFamily="2" charset="-122"/>
              </a:rPr>
              <a:t>由于我们发现</a:t>
            </a:r>
            <a:r>
              <a:rPr lang="en-US" altLang="zh-CN" dirty="0">
                <a:latin typeface="宋体" panose="02010600030101010101" pitchFamily="2" charset="-122"/>
                <a:ea typeface="宋体" panose="02010600030101010101" pitchFamily="2" charset="-122"/>
                <a:cs typeface="宋体" panose="02010600030101010101" pitchFamily="2" charset="-122"/>
              </a:rPr>
              <a:t>ARC</a:t>
            </a:r>
            <a:r>
              <a:rPr lang="zh-CN" altLang="en-US" dirty="0">
                <a:latin typeface="宋体" panose="02010600030101010101" pitchFamily="2" charset="-122"/>
                <a:ea typeface="宋体" panose="02010600030101010101" pitchFamily="2" charset="-122"/>
                <a:cs typeface="宋体" panose="02010600030101010101" pitchFamily="2" charset="-122"/>
              </a:rPr>
              <a:t>效果在各个场景下都非常好。在分析原因的时候我们觉得可能是因为</a:t>
            </a:r>
            <a:r>
              <a:rPr lang="en-US" altLang="zh-CN" dirty="0">
                <a:latin typeface="宋体" panose="02010600030101010101" pitchFamily="2" charset="-122"/>
                <a:ea typeface="宋体" panose="02010600030101010101" pitchFamily="2" charset="-122"/>
                <a:cs typeface="宋体" panose="02010600030101010101" pitchFamily="2" charset="-122"/>
              </a:rPr>
              <a:t>ARC</a:t>
            </a:r>
            <a:r>
              <a:rPr lang="zh-CN" altLang="en-US" dirty="0">
                <a:latin typeface="宋体" panose="02010600030101010101" pitchFamily="2" charset="-122"/>
                <a:ea typeface="宋体" panose="02010600030101010101" pitchFamily="2" charset="-122"/>
                <a:cs typeface="宋体" panose="02010600030101010101" pitchFamily="2" charset="-122"/>
              </a:rPr>
              <a:t>的</a:t>
            </a:r>
            <a:r>
              <a:rPr lang="en-US" altLang="zh-CN" dirty="0">
                <a:latin typeface="宋体" panose="02010600030101010101" pitchFamily="2" charset="-122"/>
                <a:ea typeface="宋体" panose="02010600030101010101" pitchFamily="2" charset="-122"/>
                <a:cs typeface="宋体" panose="02010600030101010101" pitchFamily="2" charset="-122"/>
              </a:rPr>
              <a:t>reset</a:t>
            </a:r>
            <a:r>
              <a:rPr lang="zh-CN" altLang="en-US" dirty="0">
                <a:latin typeface="宋体" panose="02010600030101010101" pitchFamily="2" charset="-122"/>
                <a:ea typeface="宋体" panose="02010600030101010101" pitchFamily="2" charset="-122"/>
                <a:cs typeface="宋体" panose="02010600030101010101" pitchFamily="2" charset="-122"/>
              </a:rPr>
              <a:t>策略更加先进。所以针对这一情况我们探索了不同的</a:t>
            </a:r>
            <a:r>
              <a:rPr lang="en-US" altLang="zh-CN" dirty="0">
                <a:latin typeface="宋体" panose="02010600030101010101" pitchFamily="2" charset="-122"/>
                <a:ea typeface="宋体" panose="02010600030101010101" pitchFamily="2" charset="-122"/>
                <a:cs typeface="宋体" panose="02010600030101010101" pitchFamily="2" charset="-122"/>
              </a:rPr>
              <a:t>reset</a:t>
            </a:r>
            <a:r>
              <a:rPr lang="zh-CN" altLang="en-US" dirty="0">
                <a:latin typeface="宋体" panose="02010600030101010101" pitchFamily="2" charset="-122"/>
                <a:ea typeface="宋体" panose="02010600030101010101" pitchFamily="2" charset="-122"/>
                <a:cs typeface="宋体" panose="02010600030101010101" pitchFamily="2" charset="-122"/>
              </a:rPr>
              <a:t>策略的影响。</a:t>
            </a:r>
          </a:p>
          <a:p>
            <a:r>
              <a:rPr lang="zh-CN" altLang="en-US" b="1" dirty="0">
                <a:latin typeface="宋体" panose="02010600030101010101" pitchFamily="2" charset="-122"/>
                <a:ea typeface="宋体" panose="02010600030101010101" pitchFamily="2" charset="-122"/>
                <a:cs typeface="宋体" panose="02010600030101010101" pitchFamily="2" charset="-122"/>
              </a:rPr>
              <a:t>实验设置：</a:t>
            </a:r>
          </a:p>
          <a:p>
            <a:r>
              <a:rPr lang="zh-CN" altLang="en-US" b="1" dirty="0">
                <a:latin typeface="宋体" panose="02010600030101010101" pitchFamily="2" charset="-122"/>
                <a:ea typeface="宋体" panose="02010600030101010101" pitchFamily="2" charset="-122"/>
                <a:cs typeface="宋体" panose="02010600030101010101" pitchFamily="2" charset="-122"/>
              </a:rPr>
              <a:t>增益方法：统一选择</a:t>
            </a:r>
            <a:r>
              <a:rPr lang="en-US" altLang="zh-CN" b="1" dirty="0">
                <a:latin typeface="宋体" panose="02010600030101010101" pitchFamily="2" charset="-122"/>
                <a:ea typeface="宋体" panose="02010600030101010101" pitchFamily="2" charset="-122"/>
                <a:cs typeface="宋体" panose="02010600030101010101" pitchFamily="2" charset="-122"/>
              </a:rPr>
              <a:t>S2C</a:t>
            </a:r>
          </a:p>
          <a:p>
            <a:r>
              <a:rPr lang="en-US" altLang="zh-CN" b="1" dirty="0">
                <a:latin typeface="宋体" panose="02010600030101010101" pitchFamily="2" charset="-122"/>
                <a:ea typeface="宋体" panose="02010600030101010101" pitchFamily="2" charset="-122"/>
                <a:cs typeface="宋体" panose="02010600030101010101" pitchFamily="2" charset="-122"/>
              </a:rPr>
              <a:t>Reset</a:t>
            </a:r>
            <a:r>
              <a:rPr lang="zh-CN" altLang="en-US" b="1" dirty="0">
                <a:latin typeface="宋体" panose="02010600030101010101" pitchFamily="2" charset="-122"/>
                <a:ea typeface="宋体" panose="02010600030101010101" pitchFamily="2" charset="-122"/>
                <a:cs typeface="宋体" panose="02010600030101010101" pitchFamily="2" charset="-122"/>
              </a:rPr>
              <a:t>策略</a:t>
            </a:r>
            <a:r>
              <a:rPr lang="en-US" altLang="zh-CN" b="1" dirty="0">
                <a:latin typeface="宋体" panose="02010600030101010101" pitchFamily="2" charset="-122"/>
                <a:ea typeface="宋体" panose="02010600030101010101" pitchFamily="2" charset="-122"/>
                <a:cs typeface="宋体" panose="02010600030101010101" pitchFamily="2" charset="-122"/>
              </a:rPr>
              <a:t>1</a:t>
            </a:r>
            <a:r>
              <a:rPr lang="zh-CN" altLang="en-US" b="1" dirty="0">
                <a:latin typeface="宋体" panose="02010600030101010101" pitchFamily="2" charset="-122"/>
                <a:ea typeface="宋体" panose="02010600030101010101" pitchFamily="2" charset="-122"/>
                <a:cs typeface="宋体" panose="02010600030101010101" pitchFamily="2" charset="-122"/>
              </a:rPr>
              <a:t>：转</a:t>
            </a:r>
            <a:r>
              <a:rPr lang="en-US" altLang="zh-CN" b="1" dirty="0">
                <a:latin typeface="宋体" panose="02010600030101010101" pitchFamily="2" charset="-122"/>
                <a:ea typeface="宋体" panose="02010600030101010101" pitchFamily="2" charset="-122"/>
                <a:cs typeface="宋体" panose="02010600030101010101" pitchFamily="2" charset="-122"/>
              </a:rPr>
              <a:t>180</a:t>
            </a:r>
            <a:r>
              <a:rPr lang="zh-CN" altLang="en-US" b="1" dirty="0">
                <a:latin typeface="宋体" panose="02010600030101010101" pitchFamily="2" charset="-122"/>
                <a:ea typeface="宋体" panose="02010600030101010101" pitchFamily="2" charset="-122"/>
                <a:cs typeface="宋体" panose="02010600030101010101" pitchFamily="2" charset="-122"/>
              </a:rPr>
              <a:t>°</a:t>
            </a:r>
          </a:p>
          <a:p>
            <a:r>
              <a:rPr lang="en-US" altLang="zh-CN" b="1" dirty="0">
                <a:latin typeface="宋体" panose="02010600030101010101" pitchFamily="2" charset="-122"/>
                <a:ea typeface="宋体" panose="02010600030101010101" pitchFamily="2" charset="-122"/>
                <a:cs typeface="宋体" panose="02010600030101010101" pitchFamily="2" charset="-122"/>
              </a:rPr>
              <a:t>Reset</a:t>
            </a:r>
            <a:r>
              <a:rPr lang="zh-CN" altLang="en-US" b="1" dirty="0">
                <a:latin typeface="宋体" panose="02010600030101010101" pitchFamily="2" charset="-122"/>
                <a:ea typeface="宋体" panose="02010600030101010101" pitchFamily="2" charset="-122"/>
                <a:cs typeface="宋体" panose="02010600030101010101" pitchFamily="2" charset="-122"/>
              </a:rPr>
              <a:t>策略</a:t>
            </a:r>
            <a:r>
              <a:rPr lang="en-US" altLang="zh-CN" b="1" dirty="0">
                <a:latin typeface="宋体" panose="02010600030101010101" pitchFamily="2" charset="-122"/>
                <a:ea typeface="宋体" panose="02010600030101010101" pitchFamily="2" charset="-122"/>
                <a:cs typeface="宋体" panose="02010600030101010101" pitchFamily="2" charset="-122"/>
              </a:rPr>
              <a:t>2</a:t>
            </a:r>
            <a:r>
              <a:rPr lang="zh-CN" altLang="en-US" b="1" dirty="0">
                <a:latin typeface="宋体" panose="02010600030101010101" pitchFamily="2" charset="-122"/>
                <a:ea typeface="宋体" panose="02010600030101010101" pitchFamily="2" charset="-122"/>
                <a:cs typeface="宋体" panose="02010600030101010101" pitchFamily="2" charset="-122"/>
              </a:rPr>
              <a:t>：</a:t>
            </a:r>
            <a:r>
              <a:rPr lang="zh-CN" altLang="en-US" b="1" dirty="0">
                <a:latin typeface="宋体" panose="02010600030101010101" pitchFamily="2" charset="-122"/>
                <a:ea typeface="宋体" panose="02010600030101010101" pitchFamily="2" charset="-122"/>
                <a:cs typeface="宋体" panose="02010600030101010101" pitchFamily="2" charset="-122"/>
                <a:sym typeface="+mn-ea"/>
              </a:rPr>
              <a:t>转</a:t>
            </a:r>
            <a:r>
              <a:rPr lang="en-US" altLang="zh-CN" b="1" dirty="0">
                <a:latin typeface="宋体" panose="02010600030101010101" pitchFamily="2" charset="-122"/>
                <a:ea typeface="宋体" panose="02010600030101010101" pitchFamily="2" charset="-122"/>
                <a:cs typeface="宋体" panose="02010600030101010101" pitchFamily="2" charset="-122"/>
                <a:sym typeface="+mn-ea"/>
              </a:rPr>
              <a:t>90</a:t>
            </a:r>
            <a:r>
              <a:rPr lang="zh-CN" altLang="en-US" b="1" dirty="0">
                <a:latin typeface="宋体" panose="02010600030101010101" pitchFamily="2" charset="-122"/>
                <a:ea typeface="宋体" panose="02010600030101010101" pitchFamily="2" charset="-122"/>
                <a:cs typeface="宋体" panose="02010600030101010101" pitchFamily="2" charset="-122"/>
                <a:sym typeface="+mn-ea"/>
              </a:rPr>
              <a:t>°</a:t>
            </a:r>
          </a:p>
          <a:p>
            <a:r>
              <a:rPr lang="en-US" altLang="zh-CN" b="1" dirty="0">
                <a:latin typeface="宋体" panose="02010600030101010101" pitchFamily="2" charset="-122"/>
                <a:ea typeface="宋体" panose="02010600030101010101" pitchFamily="2" charset="-122"/>
                <a:cs typeface="宋体" panose="02010600030101010101" pitchFamily="2" charset="-122"/>
              </a:rPr>
              <a:t>Reset</a:t>
            </a:r>
            <a:r>
              <a:rPr lang="zh-CN" altLang="en-US" b="1" dirty="0">
                <a:latin typeface="宋体" panose="02010600030101010101" pitchFamily="2" charset="-122"/>
                <a:ea typeface="宋体" panose="02010600030101010101" pitchFamily="2" charset="-122"/>
                <a:cs typeface="宋体" panose="02010600030101010101" pitchFamily="2" charset="-122"/>
              </a:rPr>
              <a:t>策略</a:t>
            </a:r>
            <a:r>
              <a:rPr lang="en-US" altLang="zh-CN" b="1" dirty="0">
                <a:latin typeface="宋体" panose="02010600030101010101" pitchFamily="2" charset="-122"/>
                <a:ea typeface="宋体" panose="02010600030101010101" pitchFamily="2" charset="-122"/>
                <a:cs typeface="宋体" panose="02010600030101010101" pitchFamily="2" charset="-122"/>
              </a:rPr>
              <a:t>3</a:t>
            </a:r>
            <a:r>
              <a:rPr lang="zh-CN" altLang="en-US" b="1" dirty="0">
                <a:latin typeface="宋体" panose="02010600030101010101" pitchFamily="2" charset="-122"/>
                <a:ea typeface="宋体" panose="02010600030101010101" pitchFamily="2" charset="-122"/>
                <a:cs typeface="宋体" panose="02010600030101010101" pitchFamily="2" charset="-122"/>
              </a:rPr>
              <a:t>：转一个随机角度</a:t>
            </a:r>
          </a:p>
          <a:p>
            <a:r>
              <a:rPr lang="en-US" altLang="zh-CN" b="1" dirty="0">
                <a:latin typeface="宋体" panose="02010600030101010101" pitchFamily="2" charset="-122"/>
                <a:ea typeface="宋体" panose="02010600030101010101" pitchFamily="2" charset="-122"/>
                <a:cs typeface="宋体" panose="02010600030101010101" pitchFamily="2" charset="-122"/>
              </a:rPr>
              <a:t>Reset</a:t>
            </a:r>
            <a:r>
              <a:rPr lang="zh-CN" altLang="en-US" b="1" dirty="0">
                <a:latin typeface="宋体" panose="02010600030101010101" pitchFamily="2" charset="-122"/>
                <a:ea typeface="宋体" panose="02010600030101010101" pitchFamily="2" charset="-122"/>
                <a:cs typeface="宋体" panose="02010600030101010101" pitchFamily="2" charset="-122"/>
              </a:rPr>
              <a:t>策略</a:t>
            </a:r>
            <a:r>
              <a:rPr lang="en-US" altLang="zh-CN" b="1" dirty="0">
                <a:latin typeface="宋体" panose="02010600030101010101" pitchFamily="2" charset="-122"/>
                <a:ea typeface="宋体" panose="02010600030101010101" pitchFamily="2" charset="-122"/>
                <a:cs typeface="宋体" panose="02010600030101010101" pitchFamily="2" charset="-122"/>
              </a:rPr>
              <a:t>4</a:t>
            </a:r>
            <a:r>
              <a:rPr lang="zh-CN" altLang="en-US" b="1" dirty="0">
                <a:latin typeface="宋体" panose="02010600030101010101" pitchFamily="2" charset="-122"/>
                <a:ea typeface="宋体" panose="02010600030101010101" pitchFamily="2" charset="-122"/>
                <a:cs typeface="宋体" panose="02010600030101010101" pitchFamily="2" charset="-122"/>
              </a:rPr>
              <a:t>：用</a:t>
            </a:r>
            <a:r>
              <a:rPr lang="en-US" altLang="zh-CN" b="1" dirty="0">
                <a:latin typeface="宋体" panose="02010600030101010101" pitchFamily="2" charset="-122"/>
                <a:ea typeface="宋体" panose="02010600030101010101" pitchFamily="2" charset="-122"/>
                <a:cs typeface="宋体" panose="02010600030101010101" pitchFamily="2" charset="-122"/>
              </a:rPr>
              <a:t>ARC</a:t>
            </a:r>
            <a:r>
              <a:rPr lang="zh-CN" altLang="en-US" b="1" dirty="0">
                <a:latin typeface="宋体" panose="02010600030101010101" pitchFamily="2" charset="-122"/>
                <a:ea typeface="宋体" panose="02010600030101010101" pitchFamily="2" charset="-122"/>
                <a:cs typeface="宋体" panose="02010600030101010101" pitchFamily="2" charset="-122"/>
              </a:rPr>
              <a:t>里面的</a:t>
            </a:r>
            <a:r>
              <a:rPr lang="en-US" altLang="zh-CN" b="1" dirty="0">
                <a:latin typeface="宋体" panose="02010600030101010101" pitchFamily="2" charset="-122"/>
                <a:ea typeface="宋体" panose="02010600030101010101" pitchFamily="2" charset="-122"/>
                <a:cs typeface="宋体" panose="02010600030101010101" pitchFamily="2" charset="-122"/>
              </a:rPr>
              <a:t>Reset</a:t>
            </a:r>
            <a:r>
              <a:rPr lang="zh-CN" altLang="en-US" b="1" dirty="0">
                <a:latin typeface="宋体" panose="02010600030101010101" pitchFamily="2" charset="-122"/>
                <a:ea typeface="宋体" panose="02010600030101010101" pitchFamily="2" charset="-122"/>
                <a:cs typeface="宋体" panose="02010600030101010101" pitchFamily="2" charset="-122"/>
              </a:rPr>
              <a:t>策略</a:t>
            </a:r>
          </a:p>
        </p:txBody>
      </p:sp>
      <p:pic>
        <p:nvPicPr>
          <p:cNvPr id="3" name="图片 2"/>
          <p:cNvPicPr>
            <a:picLocks noChangeAspect="1"/>
          </p:cNvPicPr>
          <p:nvPr>
            <p:custDataLst>
              <p:tags r:id="rId1"/>
            </p:custDataLst>
          </p:nvPr>
        </p:nvPicPr>
        <p:blipFill>
          <a:blip r:embed="rId5"/>
          <a:stretch>
            <a:fillRect/>
          </a:stretch>
        </p:blipFill>
        <p:spPr>
          <a:xfrm>
            <a:off x="4991917" y="2018140"/>
            <a:ext cx="3914775" cy="2680335"/>
          </a:xfrm>
          <a:prstGeom prst="rect">
            <a:avLst/>
          </a:prstGeom>
        </p:spPr>
      </p:pic>
      <p:sp>
        <p:nvSpPr>
          <p:cNvPr id="8" name="文本框 7"/>
          <p:cNvSpPr txBox="1"/>
          <p:nvPr>
            <p:custDataLst>
              <p:tags r:id="rId2"/>
            </p:custDataLst>
          </p:nvPr>
        </p:nvSpPr>
        <p:spPr>
          <a:xfrm>
            <a:off x="67945" y="3573145"/>
            <a:ext cx="4254500" cy="1001395"/>
          </a:xfrm>
          <a:prstGeom prst="rect">
            <a:avLst/>
          </a:prstGeom>
          <a:noFill/>
        </p:spPr>
        <p:txBody>
          <a:bodyPr wrap="square" rtlCol="0" anchor="t">
            <a:noAutofit/>
          </a:bodyPr>
          <a:lstStyle/>
          <a:p>
            <a:r>
              <a:rPr lang="zh-CN" altLang="en-US" b="1">
                <a:latin typeface="宋体" panose="02010600030101010101" pitchFamily="2" charset="-122"/>
                <a:ea typeface="宋体" panose="02010600030101010101" pitchFamily="2" charset="-122"/>
                <a:cs typeface="宋体" panose="02010600030101010101" pitchFamily="2" charset="-122"/>
              </a:rPr>
              <a:t>最后的结果出乎我们的预料，对于我们测试的场景来说</a:t>
            </a:r>
            <a:r>
              <a:rPr lang="zh-CN" altLang="en-US"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策略</a:t>
            </a:r>
            <a:r>
              <a:rPr lang="en-US" altLang="zh-CN"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1</a:t>
            </a:r>
            <a:r>
              <a:rPr lang="zh-CN" altLang="en-US" b="1">
                <a:latin typeface="宋体" panose="02010600030101010101" pitchFamily="2" charset="-122"/>
                <a:ea typeface="宋体" panose="02010600030101010101" pitchFamily="2" charset="-122"/>
                <a:cs typeface="宋体" panose="02010600030101010101" pitchFamily="2" charset="-122"/>
              </a:rPr>
              <a:t>是效果最好的。</a:t>
            </a:r>
          </a:p>
          <a:p>
            <a:r>
              <a:rPr lang="zh-CN" altLang="en-US" b="1">
                <a:latin typeface="宋体" panose="02010600030101010101" pitchFamily="2" charset="-122"/>
                <a:ea typeface="宋体" panose="02010600030101010101" pitchFamily="2" charset="-122"/>
                <a:cs typeface="宋体" panose="02010600030101010101" pitchFamily="2" charset="-122"/>
              </a:rPr>
              <a:t>我们分析可能是算法的</a:t>
            </a:r>
            <a:r>
              <a:rPr lang="en-US" altLang="zh-CN" b="1">
                <a:latin typeface="宋体" panose="02010600030101010101" pitchFamily="2" charset="-122"/>
                <a:ea typeface="宋体" panose="02010600030101010101" pitchFamily="2" charset="-122"/>
                <a:cs typeface="宋体" panose="02010600030101010101" pitchFamily="2" charset="-122"/>
              </a:rPr>
              <a:t>Reset</a:t>
            </a:r>
            <a:r>
              <a:rPr lang="zh-CN" altLang="en-US" b="1">
                <a:latin typeface="宋体" panose="02010600030101010101" pitchFamily="2" charset="-122"/>
                <a:ea typeface="宋体" panose="02010600030101010101" pitchFamily="2" charset="-122"/>
                <a:cs typeface="宋体" panose="02010600030101010101" pitchFamily="2" charset="-122"/>
              </a:rPr>
              <a:t>策略和其增益方式有适配的关系。</a:t>
            </a:r>
            <a:r>
              <a:rPr lang="en-US" altLang="zh-CN" b="1">
                <a:latin typeface="宋体" panose="02010600030101010101" pitchFamily="2" charset="-122"/>
                <a:ea typeface="宋体" panose="02010600030101010101" pitchFamily="2" charset="-122"/>
                <a:cs typeface="宋体" panose="02010600030101010101" pitchFamily="2" charset="-122"/>
              </a:rPr>
              <a:t>S2C</a:t>
            </a:r>
            <a:r>
              <a:rPr lang="zh-CN" altLang="en-US" b="1">
                <a:latin typeface="宋体" panose="02010600030101010101" pitchFamily="2" charset="-122"/>
                <a:ea typeface="宋体" panose="02010600030101010101" pitchFamily="2" charset="-122"/>
                <a:cs typeface="宋体" panose="02010600030101010101" pitchFamily="2" charset="-122"/>
              </a:rPr>
              <a:t>最适配的就是</a:t>
            </a:r>
            <a:r>
              <a:rPr lang="zh-CN" altLang="en-US" b="1">
                <a:latin typeface="宋体" panose="02010600030101010101" pitchFamily="2" charset="-122"/>
                <a:ea typeface="宋体" panose="02010600030101010101" pitchFamily="2" charset="-122"/>
                <a:cs typeface="宋体" panose="02010600030101010101" pitchFamily="2" charset="-122"/>
                <a:sym typeface="+mn-ea"/>
              </a:rPr>
              <a:t>转</a:t>
            </a:r>
            <a:r>
              <a:rPr lang="en-US" altLang="zh-CN"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180</a:t>
            </a:r>
            <a:r>
              <a:rPr lang="zh-CN" altLang="en-US"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b="1">
                <a:latin typeface="宋体" panose="02010600030101010101" pitchFamily="2" charset="-122"/>
                <a:ea typeface="宋体" panose="02010600030101010101" pitchFamily="2" charset="-122"/>
                <a:cs typeface="宋体" panose="02010600030101010101" pitchFamily="2" charset="-122"/>
              </a:rPr>
              <a:t>的方案。</a:t>
            </a:r>
          </a:p>
          <a:p>
            <a:r>
              <a:rPr lang="zh-CN" altLang="en-US" b="1">
                <a:latin typeface="宋体" panose="02010600030101010101" pitchFamily="2" charset="-122"/>
                <a:ea typeface="宋体" panose="02010600030101010101" pitchFamily="2" charset="-122"/>
                <a:cs typeface="宋体" panose="02010600030101010101" pitchFamily="2" charset="-122"/>
              </a:rPr>
              <a:t>我们后续打算对</a:t>
            </a:r>
            <a:r>
              <a:rPr lang="en-US" altLang="zh-CN" b="1">
                <a:latin typeface="宋体" panose="02010600030101010101" pitchFamily="2" charset="-122"/>
                <a:ea typeface="宋体" panose="02010600030101010101" pitchFamily="2" charset="-122"/>
                <a:cs typeface="宋体" panose="02010600030101010101" pitchFamily="2" charset="-122"/>
              </a:rPr>
              <a:t>reset</a:t>
            </a:r>
            <a:r>
              <a:rPr lang="zh-CN" altLang="en-US" b="1">
                <a:latin typeface="宋体" panose="02010600030101010101" pitchFamily="2" charset="-122"/>
                <a:ea typeface="宋体" panose="02010600030101010101" pitchFamily="2" charset="-122"/>
                <a:cs typeface="宋体" panose="02010600030101010101" pitchFamily="2" charset="-122"/>
              </a:rPr>
              <a:t>进行更加充分的测试和分析</a:t>
            </a:r>
          </a:p>
          <a:p>
            <a:endParaRPr lang="zh-CN" altLang="en-US" b="1">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06">
          <a:extLst>
            <a:ext uri="{FF2B5EF4-FFF2-40B4-BE49-F238E27FC236}">
              <a16:creationId xmlns:a16="http://schemas.microsoft.com/office/drawing/2014/main" id="{60FFCFCB-D6B9-4944-3191-7E37F9603F89}"/>
            </a:ext>
          </a:extLst>
        </p:cNvPr>
        <p:cNvGrpSpPr/>
        <p:nvPr/>
      </p:nvGrpSpPr>
      <p:grpSpPr>
        <a:xfrm>
          <a:off x="0" y="0"/>
          <a:ext cx="0" cy="0"/>
          <a:chOff x="0" y="0"/>
          <a:chExt cx="0" cy="0"/>
        </a:xfrm>
      </p:grpSpPr>
      <p:sp>
        <p:nvSpPr>
          <p:cNvPr id="807" name="Google Shape;807;p36">
            <a:extLst>
              <a:ext uri="{FF2B5EF4-FFF2-40B4-BE49-F238E27FC236}">
                <a16:creationId xmlns:a16="http://schemas.microsoft.com/office/drawing/2014/main" id="{AAE45654-BDCE-55F5-9CBC-6AD8D76ABCF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GB">
                <a:latin typeface="黑体" panose="02010609060101010101" charset="-122"/>
                <a:ea typeface="黑体" panose="02010609060101010101" charset="-122"/>
                <a:sym typeface="+mn-ea"/>
              </a:rPr>
              <a:t>自由探索</a:t>
            </a:r>
            <a:br>
              <a:rPr lang="en-US" altLang="zh-CN">
                <a:latin typeface="黑体" panose="02010609060101010101" charset="-122"/>
                <a:ea typeface="黑体" panose="02010609060101010101" charset="-122"/>
                <a:sym typeface="+mn-ea"/>
              </a:rPr>
            </a:br>
            <a:r>
              <a:rPr lang="zh-CN" altLang="en-GB" sz="1800">
                <a:latin typeface="黑体" panose="02010609060101010101" charset="-122"/>
                <a:ea typeface="黑体" panose="02010609060101010101" charset="-122"/>
                <a:sym typeface="+mn-ea"/>
              </a:rPr>
              <a:t>对于</a:t>
            </a:r>
            <a:r>
              <a:rPr lang="en-US" altLang="zh-CN" sz="1800">
                <a:latin typeface="黑体" panose="02010609060101010101" charset="-122"/>
                <a:ea typeface="黑体" panose="02010609060101010101" charset="-122"/>
                <a:sym typeface="+mn-ea"/>
              </a:rPr>
              <a:t>reset</a:t>
            </a:r>
            <a:r>
              <a:rPr lang="zh-CN" altLang="en-US" sz="1800">
                <a:latin typeface="黑体" panose="02010609060101010101" charset="-122"/>
                <a:ea typeface="黑体" panose="02010609060101010101" charset="-122"/>
                <a:sym typeface="+mn-ea"/>
              </a:rPr>
              <a:t>方案的探索</a:t>
            </a:r>
          </a:p>
        </p:txBody>
      </p:sp>
      <p:sp>
        <p:nvSpPr>
          <p:cNvPr id="2" name="文本框 1">
            <a:extLst>
              <a:ext uri="{FF2B5EF4-FFF2-40B4-BE49-F238E27FC236}">
                <a16:creationId xmlns:a16="http://schemas.microsoft.com/office/drawing/2014/main" id="{5680D477-8F78-86EC-9D4C-50F3D084DD82}"/>
              </a:ext>
            </a:extLst>
          </p:cNvPr>
          <p:cNvSpPr txBox="1"/>
          <p:nvPr/>
        </p:nvSpPr>
        <p:spPr>
          <a:xfrm>
            <a:off x="350520" y="1309370"/>
            <a:ext cx="4884420" cy="3240405"/>
          </a:xfrm>
          <a:prstGeom prst="rect">
            <a:avLst/>
          </a:prstGeom>
          <a:noFill/>
        </p:spPr>
        <p:txBody>
          <a:bodyPr wrap="square" rtlCol="0" anchor="t">
            <a:noAutofit/>
          </a:bodyPr>
          <a:lstStyle/>
          <a:p>
            <a:r>
              <a:rPr lang="zh-CN" altLang="en-US" dirty="0">
                <a:latin typeface="宋体" panose="02010600030101010101" pitchFamily="2" charset="-122"/>
                <a:ea typeface="宋体" panose="02010600030101010101" pitchFamily="2" charset="-122"/>
                <a:cs typeface="宋体" panose="02010600030101010101" pitchFamily="2" charset="-122"/>
              </a:rPr>
              <a:t>我们继续探索</a:t>
            </a:r>
            <a:r>
              <a:rPr lang="en-US" altLang="zh-CN" dirty="0">
                <a:latin typeface="宋体" panose="02010600030101010101" pitchFamily="2" charset="-122"/>
                <a:ea typeface="宋体" panose="02010600030101010101" pitchFamily="2" charset="-122"/>
                <a:cs typeface="宋体" panose="02010600030101010101" pitchFamily="2" charset="-122"/>
              </a:rPr>
              <a:t>ARC</a:t>
            </a:r>
            <a:r>
              <a:rPr lang="zh-CN" altLang="en-US" dirty="0">
                <a:latin typeface="宋体" panose="02010600030101010101" pitchFamily="2" charset="-122"/>
                <a:ea typeface="宋体" panose="02010600030101010101" pitchFamily="2" charset="-122"/>
                <a:cs typeface="宋体" panose="02010600030101010101" pitchFamily="2" charset="-122"/>
              </a:rPr>
              <a:t>的</a:t>
            </a:r>
            <a:r>
              <a:rPr lang="en-US" altLang="zh-CN" dirty="0">
                <a:latin typeface="宋体" panose="02010600030101010101" pitchFamily="2" charset="-122"/>
                <a:ea typeface="宋体" panose="02010600030101010101" pitchFamily="2" charset="-122"/>
                <a:cs typeface="宋体" panose="02010600030101010101" pitchFamily="2" charset="-122"/>
              </a:rPr>
              <a:t>reset</a:t>
            </a:r>
            <a:r>
              <a:rPr lang="zh-CN" altLang="en-US" dirty="0">
                <a:latin typeface="宋体" panose="02010600030101010101" pitchFamily="2" charset="-122"/>
                <a:ea typeface="宋体" panose="02010600030101010101" pitchFamily="2" charset="-122"/>
                <a:cs typeface="宋体" panose="02010600030101010101" pitchFamily="2" charset="-122"/>
              </a:rPr>
              <a:t>策略，看它是否和 </a:t>
            </a:r>
            <a:r>
              <a:rPr lang="en-US" altLang="zh-CN" dirty="0">
                <a:latin typeface="宋体" panose="02010600030101010101" pitchFamily="2" charset="-122"/>
                <a:ea typeface="宋体" panose="02010600030101010101" pitchFamily="2" charset="-122"/>
                <a:cs typeface="宋体" panose="02010600030101010101" pitchFamily="2" charset="-122"/>
              </a:rPr>
              <a:t>ARC </a:t>
            </a:r>
            <a:r>
              <a:rPr lang="zh-CN" altLang="en-US" dirty="0">
                <a:latin typeface="宋体" panose="02010600030101010101" pitchFamily="2" charset="-122"/>
                <a:ea typeface="宋体" panose="02010600030101010101" pitchFamily="2" charset="-122"/>
                <a:cs typeface="宋体" panose="02010600030101010101" pitchFamily="2" charset="-122"/>
              </a:rPr>
              <a:t>“组合技”时才能发挥最强效果</a:t>
            </a:r>
            <a:endParaRPr lang="en-US" altLang="zh-CN" b="1" dirty="0">
              <a:latin typeface="宋体" panose="02010600030101010101" pitchFamily="2" charset="-122"/>
              <a:ea typeface="宋体" panose="02010600030101010101" pitchFamily="2" charset="-122"/>
              <a:cs typeface="宋体" panose="02010600030101010101" pitchFamily="2" charset="-122"/>
            </a:endParaRPr>
          </a:p>
          <a:p>
            <a:r>
              <a:rPr lang="zh-CN" altLang="en-US" b="1" dirty="0">
                <a:latin typeface="宋体" panose="02010600030101010101" pitchFamily="2" charset="-122"/>
                <a:ea typeface="宋体" panose="02010600030101010101" pitchFamily="2" charset="-122"/>
                <a:cs typeface="宋体" panose="02010600030101010101" pitchFamily="2" charset="-122"/>
              </a:rPr>
              <a:t>实验设置：</a:t>
            </a:r>
          </a:p>
          <a:p>
            <a:r>
              <a:rPr lang="zh-CN" altLang="en-US" b="1" dirty="0">
                <a:latin typeface="宋体" panose="02010600030101010101" pitchFamily="2" charset="-122"/>
                <a:ea typeface="宋体" panose="02010600030101010101" pitchFamily="2" charset="-122"/>
                <a:cs typeface="宋体" panose="02010600030101010101" pitchFamily="2" charset="-122"/>
              </a:rPr>
              <a:t>增益方法：统一选择</a:t>
            </a:r>
            <a:r>
              <a:rPr lang="en-US" altLang="zh-CN" b="1" dirty="0">
                <a:latin typeface="宋体" panose="02010600030101010101" pitchFamily="2" charset="-122"/>
                <a:ea typeface="宋体" panose="02010600030101010101" pitchFamily="2" charset="-122"/>
                <a:cs typeface="宋体" panose="02010600030101010101" pitchFamily="2" charset="-122"/>
              </a:rPr>
              <a:t>ARC</a:t>
            </a:r>
          </a:p>
          <a:p>
            <a:r>
              <a:rPr lang="en-US" altLang="zh-CN" b="1" dirty="0">
                <a:latin typeface="宋体" panose="02010600030101010101" pitchFamily="2" charset="-122"/>
                <a:ea typeface="宋体" panose="02010600030101010101" pitchFamily="2" charset="-122"/>
                <a:cs typeface="宋体" panose="02010600030101010101" pitchFamily="2" charset="-122"/>
              </a:rPr>
              <a:t>Reset</a:t>
            </a:r>
            <a:r>
              <a:rPr lang="zh-CN" altLang="en-US" b="1" dirty="0">
                <a:latin typeface="宋体" panose="02010600030101010101" pitchFamily="2" charset="-122"/>
                <a:ea typeface="宋体" panose="02010600030101010101" pitchFamily="2" charset="-122"/>
                <a:cs typeface="宋体" panose="02010600030101010101" pitchFamily="2" charset="-122"/>
              </a:rPr>
              <a:t>策略</a:t>
            </a:r>
            <a:r>
              <a:rPr lang="en-US" altLang="zh-CN" b="1" dirty="0">
                <a:latin typeface="宋体" panose="02010600030101010101" pitchFamily="2" charset="-122"/>
                <a:ea typeface="宋体" panose="02010600030101010101" pitchFamily="2" charset="-122"/>
                <a:cs typeface="宋体" panose="02010600030101010101" pitchFamily="2" charset="-122"/>
              </a:rPr>
              <a:t>1</a:t>
            </a:r>
            <a:r>
              <a:rPr lang="zh-CN" altLang="en-US" b="1" dirty="0">
                <a:latin typeface="宋体" panose="02010600030101010101" pitchFamily="2" charset="-122"/>
                <a:ea typeface="宋体" panose="02010600030101010101" pitchFamily="2" charset="-122"/>
                <a:cs typeface="宋体" panose="02010600030101010101" pitchFamily="2" charset="-122"/>
              </a:rPr>
              <a:t>：转</a:t>
            </a:r>
            <a:r>
              <a:rPr lang="en-US" altLang="zh-CN" b="1" dirty="0">
                <a:latin typeface="宋体" panose="02010600030101010101" pitchFamily="2" charset="-122"/>
                <a:ea typeface="宋体" panose="02010600030101010101" pitchFamily="2" charset="-122"/>
                <a:cs typeface="宋体" panose="02010600030101010101" pitchFamily="2" charset="-122"/>
              </a:rPr>
              <a:t>180</a:t>
            </a:r>
            <a:r>
              <a:rPr lang="zh-CN" altLang="en-US" b="1" dirty="0">
                <a:latin typeface="宋体" panose="02010600030101010101" pitchFamily="2" charset="-122"/>
                <a:ea typeface="宋体" panose="02010600030101010101" pitchFamily="2" charset="-122"/>
                <a:cs typeface="宋体" panose="02010600030101010101" pitchFamily="2" charset="-122"/>
              </a:rPr>
              <a:t>°</a:t>
            </a:r>
          </a:p>
          <a:p>
            <a:r>
              <a:rPr lang="en-US" altLang="zh-CN" b="1" dirty="0">
                <a:latin typeface="宋体" panose="02010600030101010101" pitchFamily="2" charset="-122"/>
                <a:ea typeface="宋体" panose="02010600030101010101" pitchFamily="2" charset="-122"/>
                <a:cs typeface="宋体" panose="02010600030101010101" pitchFamily="2" charset="-122"/>
              </a:rPr>
              <a:t>Reset</a:t>
            </a:r>
            <a:r>
              <a:rPr lang="zh-CN" altLang="en-US" b="1" dirty="0">
                <a:latin typeface="宋体" panose="02010600030101010101" pitchFamily="2" charset="-122"/>
                <a:ea typeface="宋体" panose="02010600030101010101" pitchFamily="2" charset="-122"/>
                <a:cs typeface="宋体" panose="02010600030101010101" pitchFamily="2" charset="-122"/>
              </a:rPr>
              <a:t>策略</a:t>
            </a:r>
            <a:r>
              <a:rPr lang="en-US" altLang="zh-CN" b="1" dirty="0">
                <a:latin typeface="宋体" panose="02010600030101010101" pitchFamily="2" charset="-122"/>
                <a:ea typeface="宋体" panose="02010600030101010101" pitchFamily="2" charset="-122"/>
                <a:cs typeface="宋体" panose="02010600030101010101" pitchFamily="2" charset="-122"/>
              </a:rPr>
              <a:t>2</a:t>
            </a:r>
            <a:r>
              <a:rPr lang="zh-CN" altLang="en-US" b="1" dirty="0">
                <a:latin typeface="宋体" panose="02010600030101010101" pitchFamily="2" charset="-122"/>
                <a:ea typeface="宋体" panose="02010600030101010101" pitchFamily="2" charset="-122"/>
                <a:cs typeface="宋体" panose="02010600030101010101" pitchFamily="2" charset="-122"/>
              </a:rPr>
              <a:t>：</a:t>
            </a:r>
            <a:r>
              <a:rPr lang="zh-CN" altLang="en-US" b="1" dirty="0">
                <a:latin typeface="宋体" panose="02010600030101010101" pitchFamily="2" charset="-122"/>
                <a:ea typeface="宋体" panose="02010600030101010101" pitchFamily="2" charset="-122"/>
                <a:cs typeface="宋体" panose="02010600030101010101" pitchFamily="2" charset="-122"/>
                <a:sym typeface="+mn-ea"/>
              </a:rPr>
              <a:t>转</a:t>
            </a:r>
            <a:r>
              <a:rPr lang="en-US" altLang="zh-CN" b="1" dirty="0">
                <a:latin typeface="宋体" panose="02010600030101010101" pitchFamily="2" charset="-122"/>
                <a:ea typeface="宋体" panose="02010600030101010101" pitchFamily="2" charset="-122"/>
                <a:cs typeface="宋体" panose="02010600030101010101" pitchFamily="2" charset="-122"/>
                <a:sym typeface="+mn-ea"/>
              </a:rPr>
              <a:t>90</a:t>
            </a:r>
            <a:r>
              <a:rPr lang="zh-CN" altLang="en-US" b="1" dirty="0">
                <a:latin typeface="宋体" panose="02010600030101010101" pitchFamily="2" charset="-122"/>
                <a:ea typeface="宋体" panose="02010600030101010101" pitchFamily="2" charset="-122"/>
                <a:cs typeface="宋体" panose="02010600030101010101" pitchFamily="2" charset="-122"/>
                <a:sym typeface="+mn-ea"/>
              </a:rPr>
              <a:t>°</a:t>
            </a:r>
          </a:p>
          <a:p>
            <a:r>
              <a:rPr lang="en-US" altLang="zh-CN" b="1" dirty="0">
                <a:latin typeface="宋体" panose="02010600030101010101" pitchFamily="2" charset="-122"/>
                <a:ea typeface="宋体" panose="02010600030101010101" pitchFamily="2" charset="-122"/>
                <a:cs typeface="宋体" panose="02010600030101010101" pitchFamily="2" charset="-122"/>
              </a:rPr>
              <a:t>Reset</a:t>
            </a:r>
            <a:r>
              <a:rPr lang="zh-CN" altLang="en-US" b="1" dirty="0">
                <a:latin typeface="宋体" panose="02010600030101010101" pitchFamily="2" charset="-122"/>
                <a:ea typeface="宋体" panose="02010600030101010101" pitchFamily="2" charset="-122"/>
                <a:cs typeface="宋体" panose="02010600030101010101" pitchFamily="2" charset="-122"/>
              </a:rPr>
              <a:t>策略</a:t>
            </a:r>
            <a:r>
              <a:rPr lang="en-US" altLang="zh-CN" b="1" dirty="0">
                <a:latin typeface="宋体" panose="02010600030101010101" pitchFamily="2" charset="-122"/>
                <a:ea typeface="宋体" panose="02010600030101010101" pitchFamily="2" charset="-122"/>
                <a:cs typeface="宋体" panose="02010600030101010101" pitchFamily="2" charset="-122"/>
              </a:rPr>
              <a:t>3</a:t>
            </a:r>
            <a:r>
              <a:rPr lang="zh-CN" altLang="en-US" b="1" dirty="0">
                <a:latin typeface="宋体" panose="02010600030101010101" pitchFamily="2" charset="-122"/>
                <a:ea typeface="宋体" panose="02010600030101010101" pitchFamily="2" charset="-122"/>
                <a:cs typeface="宋体" panose="02010600030101010101" pitchFamily="2" charset="-122"/>
              </a:rPr>
              <a:t>：转一个随机角度</a:t>
            </a:r>
          </a:p>
          <a:p>
            <a:r>
              <a:rPr lang="en-US" altLang="zh-CN" b="1" dirty="0">
                <a:latin typeface="宋体" panose="02010600030101010101" pitchFamily="2" charset="-122"/>
                <a:ea typeface="宋体" panose="02010600030101010101" pitchFamily="2" charset="-122"/>
                <a:cs typeface="宋体" panose="02010600030101010101" pitchFamily="2" charset="-122"/>
              </a:rPr>
              <a:t>Reset</a:t>
            </a:r>
            <a:r>
              <a:rPr lang="zh-CN" altLang="en-US" b="1" dirty="0">
                <a:latin typeface="宋体" panose="02010600030101010101" pitchFamily="2" charset="-122"/>
                <a:ea typeface="宋体" panose="02010600030101010101" pitchFamily="2" charset="-122"/>
                <a:cs typeface="宋体" panose="02010600030101010101" pitchFamily="2" charset="-122"/>
              </a:rPr>
              <a:t>策略</a:t>
            </a:r>
            <a:r>
              <a:rPr lang="en-US" altLang="zh-CN" b="1" dirty="0">
                <a:latin typeface="宋体" panose="02010600030101010101" pitchFamily="2" charset="-122"/>
                <a:ea typeface="宋体" panose="02010600030101010101" pitchFamily="2" charset="-122"/>
                <a:cs typeface="宋体" panose="02010600030101010101" pitchFamily="2" charset="-122"/>
              </a:rPr>
              <a:t>4</a:t>
            </a:r>
            <a:r>
              <a:rPr lang="zh-CN" altLang="en-US" b="1" dirty="0">
                <a:latin typeface="宋体" panose="02010600030101010101" pitchFamily="2" charset="-122"/>
                <a:ea typeface="宋体" panose="02010600030101010101" pitchFamily="2" charset="-122"/>
                <a:cs typeface="宋体" panose="02010600030101010101" pitchFamily="2" charset="-122"/>
              </a:rPr>
              <a:t>：用</a:t>
            </a:r>
            <a:r>
              <a:rPr lang="en-US" altLang="zh-CN" b="1" dirty="0">
                <a:latin typeface="宋体" panose="02010600030101010101" pitchFamily="2" charset="-122"/>
                <a:ea typeface="宋体" panose="02010600030101010101" pitchFamily="2" charset="-122"/>
                <a:cs typeface="宋体" panose="02010600030101010101" pitchFamily="2" charset="-122"/>
              </a:rPr>
              <a:t>ARC</a:t>
            </a:r>
            <a:r>
              <a:rPr lang="zh-CN" altLang="en-US" b="1" dirty="0">
                <a:latin typeface="宋体" panose="02010600030101010101" pitchFamily="2" charset="-122"/>
                <a:ea typeface="宋体" panose="02010600030101010101" pitchFamily="2" charset="-122"/>
                <a:cs typeface="宋体" panose="02010600030101010101" pitchFamily="2" charset="-122"/>
              </a:rPr>
              <a:t>里面的</a:t>
            </a:r>
            <a:r>
              <a:rPr lang="en-US" altLang="zh-CN" b="1" dirty="0">
                <a:latin typeface="宋体" panose="02010600030101010101" pitchFamily="2" charset="-122"/>
                <a:ea typeface="宋体" panose="02010600030101010101" pitchFamily="2" charset="-122"/>
                <a:cs typeface="宋体" panose="02010600030101010101" pitchFamily="2" charset="-122"/>
              </a:rPr>
              <a:t>Reset</a:t>
            </a:r>
            <a:r>
              <a:rPr lang="zh-CN" altLang="en-US" b="1" dirty="0">
                <a:latin typeface="宋体" panose="02010600030101010101" pitchFamily="2" charset="-122"/>
                <a:ea typeface="宋体" panose="02010600030101010101" pitchFamily="2" charset="-122"/>
                <a:cs typeface="宋体" panose="02010600030101010101" pitchFamily="2" charset="-122"/>
              </a:rPr>
              <a:t>策略</a:t>
            </a:r>
          </a:p>
        </p:txBody>
      </p:sp>
      <p:sp>
        <p:nvSpPr>
          <p:cNvPr id="8" name="文本框 7">
            <a:extLst>
              <a:ext uri="{FF2B5EF4-FFF2-40B4-BE49-F238E27FC236}">
                <a16:creationId xmlns:a16="http://schemas.microsoft.com/office/drawing/2014/main" id="{A5B66E10-CC21-C5E1-64B9-2F546EBFFCC9}"/>
              </a:ext>
            </a:extLst>
          </p:cNvPr>
          <p:cNvSpPr txBox="1"/>
          <p:nvPr>
            <p:custDataLst>
              <p:tags r:id="rId1"/>
            </p:custDataLst>
          </p:nvPr>
        </p:nvSpPr>
        <p:spPr>
          <a:xfrm>
            <a:off x="67945" y="3159579"/>
            <a:ext cx="4254500" cy="1414961"/>
          </a:xfrm>
          <a:prstGeom prst="rect">
            <a:avLst/>
          </a:prstGeom>
          <a:noFill/>
        </p:spPr>
        <p:txBody>
          <a:bodyPr wrap="square" rtlCol="0" anchor="t">
            <a:noAutofit/>
          </a:bodyPr>
          <a:lstStyle/>
          <a:p>
            <a:r>
              <a:rPr lang="zh-CN" altLang="en-US" b="1" dirty="0">
                <a:latin typeface="宋体" panose="02010600030101010101" pitchFamily="2" charset="-122"/>
                <a:ea typeface="宋体" panose="02010600030101010101" pitchFamily="2" charset="-122"/>
                <a:cs typeface="宋体" panose="02010600030101010101" pitchFamily="2" charset="-122"/>
              </a:rPr>
              <a:t>符合我们预期，</a:t>
            </a:r>
            <a:r>
              <a:rPr lang="en-US" altLang="zh-CN" b="1" dirty="0">
                <a:latin typeface="宋体" panose="02010600030101010101" pitchFamily="2" charset="-122"/>
                <a:ea typeface="宋体" panose="02010600030101010101" pitchFamily="2" charset="-122"/>
                <a:cs typeface="宋体" panose="02010600030101010101" pitchFamily="2" charset="-122"/>
              </a:rPr>
              <a:t>ARC </a:t>
            </a:r>
            <a:r>
              <a:rPr lang="zh-CN" altLang="en-US" b="1" dirty="0">
                <a:latin typeface="宋体" panose="02010600030101010101" pitchFamily="2" charset="-122"/>
                <a:ea typeface="宋体" panose="02010600030101010101" pitchFamily="2" charset="-122"/>
                <a:cs typeface="宋体" panose="02010600030101010101" pitchFamily="2" charset="-122"/>
              </a:rPr>
              <a:t>的</a:t>
            </a:r>
            <a:r>
              <a:rPr lang="en-US" altLang="zh-CN" b="1" dirty="0">
                <a:latin typeface="宋体" panose="02010600030101010101" pitchFamily="2" charset="-122"/>
                <a:ea typeface="宋体" panose="02010600030101010101" pitchFamily="2" charset="-122"/>
                <a:cs typeface="宋体" panose="02010600030101010101" pitchFamily="2" charset="-122"/>
              </a:rPr>
              <a:t>reset</a:t>
            </a:r>
            <a:r>
              <a:rPr lang="zh-CN" altLang="en-US" b="1" dirty="0">
                <a:latin typeface="宋体" panose="02010600030101010101" pitchFamily="2" charset="-122"/>
                <a:ea typeface="宋体" panose="02010600030101010101" pitchFamily="2" charset="-122"/>
                <a:cs typeface="宋体" panose="02010600030101010101" pitchFamily="2" charset="-122"/>
              </a:rPr>
              <a:t>策略达到了最好的效果。</a:t>
            </a:r>
            <a:r>
              <a:rPr lang="zh-CN" altLang="en-US" b="1" dirty="0">
                <a:latin typeface="宋体" panose="02010600030101010101" pitchFamily="2" charset="-122"/>
                <a:ea typeface="宋体" panose="02010600030101010101" pitchFamily="2" charset="-122"/>
              </a:rPr>
              <a:t>因为 </a:t>
            </a:r>
            <a:r>
              <a:rPr lang="en-US" altLang="zh-CN" b="1" dirty="0">
                <a:latin typeface="宋体" panose="02010600030101010101" pitchFamily="2" charset="-122"/>
                <a:ea typeface="宋体" panose="02010600030101010101" pitchFamily="2" charset="-122"/>
              </a:rPr>
              <a:t>ARC </a:t>
            </a:r>
            <a:r>
              <a:rPr lang="zh-CN" altLang="en-US" b="1" dirty="0">
                <a:latin typeface="宋体" panose="02010600030101010101" pitchFamily="2" charset="-122"/>
                <a:ea typeface="宋体" panose="02010600030101010101" pitchFamily="2" charset="-122"/>
              </a:rPr>
              <a:t>可以根据 </a:t>
            </a:r>
            <a:r>
              <a:rPr lang="en-US" altLang="zh-CN" b="1" dirty="0">
                <a:latin typeface="宋体" panose="02010600030101010101" pitchFamily="2" charset="-122"/>
                <a:ea typeface="宋体" panose="02010600030101010101" pitchFamily="2" charset="-122"/>
              </a:rPr>
              <a:t>misalign </a:t>
            </a:r>
            <a:r>
              <a:rPr lang="zh-CN" altLang="en-US" b="1" dirty="0">
                <a:latin typeface="宋体" panose="02010600030101010101" pitchFamily="2" charset="-122"/>
                <a:ea typeface="宋体" panose="02010600030101010101" pitchFamily="2" charset="-122"/>
              </a:rPr>
              <a:t>的程度调整 </a:t>
            </a:r>
            <a:r>
              <a:rPr lang="en-US" altLang="zh-CN" b="1" dirty="0">
                <a:latin typeface="宋体" panose="02010600030101010101" pitchFamily="2" charset="-122"/>
                <a:ea typeface="宋体" panose="02010600030101010101" pitchFamily="2" charset="-122"/>
              </a:rPr>
              <a:t>curvature gain radius</a:t>
            </a:r>
            <a:r>
              <a:rPr lang="zh-CN" altLang="en-US" b="1" dirty="0">
                <a:latin typeface="宋体" panose="02010600030101010101" pitchFamily="2" charset="-122"/>
                <a:ea typeface="宋体" panose="02010600030101010101" pitchFamily="2" charset="-122"/>
              </a:rPr>
              <a:t>，所以可以比较好的适配一开始就往现实和虚拟相差最小的方向走的策略（通常也是离障碍物物理距离最大的方向）。</a:t>
            </a:r>
            <a:endParaRPr lang="en-US" altLang="zh-CN" b="1" dirty="0">
              <a:latin typeface="宋体" panose="02010600030101010101" pitchFamily="2" charset="-122"/>
              <a:ea typeface="宋体" panose="02010600030101010101" pitchFamily="2" charset="-122"/>
            </a:endParaRPr>
          </a:p>
          <a:p>
            <a:endParaRPr lang="en-US" altLang="zh-CN" b="1" dirty="0">
              <a:latin typeface="宋体" panose="02010600030101010101" pitchFamily="2" charset="-122"/>
              <a:ea typeface="宋体" panose="02010600030101010101" pitchFamily="2" charset="-122"/>
            </a:endParaRPr>
          </a:p>
          <a:p>
            <a:r>
              <a:rPr lang="zh-CN" altLang="en-US" b="1" dirty="0">
                <a:latin typeface="宋体" panose="02010600030101010101" pitchFamily="2" charset="-122"/>
                <a:ea typeface="宋体" panose="02010600030101010101" pitchFamily="2" charset="-122"/>
              </a:rPr>
              <a:t>综合来看，</a:t>
            </a:r>
            <a:r>
              <a:rPr lang="zh-CN" altLang="en-US" b="0" dirty="0">
                <a:solidFill>
                  <a:srgbClr val="D4D4D4"/>
                </a:solidFill>
                <a:effectLst/>
                <a:latin typeface="Consolas" panose="020B0609020204030204" pitchFamily="49" charset="0"/>
              </a:rPr>
              <a:t> </a:t>
            </a:r>
            <a:r>
              <a:rPr lang="en-US" altLang="zh-CN" b="1" dirty="0">
                <a:latin typeface="宋体" panose="02010600030101010101" pitchFamily="2" charset="-122"/>
                <a:ea typeface="宋体" panose="02010600030101010101" pitchFamily="2" charset="-122"/>
              </a:rPr>
              <a:t>reset </a:t>
            </a:r>
            <a:r>
              <a:rPr lang="zh-CN" altLang="en-US" b="1" dirty="0">
                <a:latin typeface="宋体" panose="02010600030101010101" pitchFamily="2" charset="-122"/>
                <a:ea typeface="宋体" panose="02010600030101010101" pitchFamily="2" charset="-122"/>
              </a:rPr>
              <a:t>方法的选择也需要综合考虑到其他重定向行走策略的特征</a:t>
            </a:r>
          </a:p>
          <a:p>
            <a:endParaRPr lang="zh-CN" altLang="en-US" b="1" dirty="0">
              <a:latin typeface="宋体" panose="02010600030101010101" pitchFamily="2" charset="-122"/>
              <a:ea typeface="宋体" panose="02010600030101010101" pitchFamily="2" charset="-122"/>
            </a:endParaRPr>
          </a:p>
          <a:p>
            <a:endParaRPr lang="zh-CN" altLang="en-US" b="1" dirty="0">
              <a:latin typeface="宋体" panose="02010600030101010101" pitchFamily="2" charset="-122"/>
              <a:ea typeface="宋体" panose="02010600030101010101" pitchFamily="2" charset="-122"/>
              <a:cs typeface="宋体" panose="02010600030101010101" pitchFamily="2" charset="-122"/>
            </a:endParaRPr>
          </a:p>
        </p:txBody>
      </p:sp>
      <p:pic>
        <p:nvPicPr>
          <p:cNvPr id="5" name="图片 4">
            <a:extLst>
              <a:ext uri="{FF2B5EF4-FFF2-40B4-BE49-F238E27FC236}">
                <a16:creationId xmlns:a16="http://schemas.microsoft.com/office/drawing/2014/main" id="{4D2BB9D0-5B93-65D6-0DF7-D2CF7FE310E6}"/>
              </a:ext>
            </a:extLst>
          </p:cNvPr>
          <p:cNvPicPr>
            <a:picLocks noChangeAspect="1"/>
          </p:cNvPicPr>
          <p:nvPr/>
        </p:nvPicPr>
        <p:blipFill>
          <a:blip r:embed="rId4"/>
          <a:stretch>
            <a:fillRect/>
          </a:stretch>
        </p:blipFill>
        <p:spPr>
          <a:xfrm>
            <a:off x="4409795" y="1755320"/>
            <a:ext cx="4615732" cy="3086100"/>
          </a:xfrm>
          <a:prstGeom prst="rect">
            <a:avLst/>
          </a:prstGeom>
        </p:spPr>
      </p:pic>
    </p:spTree>
    <p:extLst>
      <p:ext uri="{BB962C8B-B14F-4D97-AF65-F5344CB8AC3E}">
        <p14:creationId xmlns:p14="http://schemas.microsoft.com/office/powerpoint/2010/main" val="3938975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47"/>
          <p:cNvSpPr txBox="1">
            <a:spLocks noGrp="1"/>
          </p:cNvSpPr>
          <p:nvPr>
            <p:ph type="title"/>
          </p:nvPr>
        </p:nvSpPr>
        <p:spPr>
          <a:xfrm>
            <a:off x="1116435" y="1995818"/>
            <a:ext cx="44481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黑体" panose="02010609060101010101" charset="-122"/>
                <a:ea typeface="黑体" panose="02010609060101010101" charset="-122"/>
              </a:rPr>
              <a:t>Thanks!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GB">
                <a:latin typeface="黑体" panose="02010609060101010101" charset="-122"/>
                <a:ea typeface="黑体" panose="02010609060101010101" charset="-122"/>
              </a:rPr>
              <a:t>目录</a:t>
            </a:r>
          </a:p>
        </p:txBody>
      </p:sp>
      <p:sp>
        <p:nvSpPr>
          <p:cNvPr id="675" name="Google Shape;675;p30"/>
          <p:cNvSpPr txBox="1">
            <a:spLocks noGrp="1"/>
          </p:cNvSpPr>
          <p:nvPr>
            <p:ph type="title" idx="2"/>
          </p:nvPr>
        </p:nvSpPr>
        <p:spPr>
          <a:xfrm>
            <a:off x="1576638" y="1283271"/>
            <a:ext cx="734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01</a:t>
            </a:r>
          </a:p>
        </p:txBody>
      </p:sp>
      <p:sp>
        <p:nvSpPr>
          <p:cNvPr id="677" name="Google Shape;677;p30"/>
          <p:cNvSpPr txBox="1">
            <a:spLocks noGrp="1"/>
          </p:cNvSpPr>
          <p:nvPr>
            <p:ph type="title" idx="4"/>
          </p:nvPr>
        </p:nvSpPr>
        <p:spPr>
          <a:xfrm>
            <a:off x="4204650" y="1283271"/>
            <a:ext cx="734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02</a:t>
            </a:r>
          </a:p>
        </p:txBody>
      </p:sp>
      <p:sp>
        <p:nvSpPr>
          <p:cNvPr id="679" name="Google Shape;679;p30"/>
          <p:cNvSpPr txBox="1">
            <a:spLocks noGrp="1"/>
          </p:cNvSpPr>
          <p:nvPr>
            <p:ph type="title" idx="6"/>
          </p:nvPr>
        </p:nvSpPr>
        <p:spPr>
          <a:xfrm>
            <a:off x="6832663" y="1283271"/>
            <a:ext cx="734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03</a:t>
            </a:r>
          </a:p>
        </p:txBody>
      </p:sp>
      <p:sp>
        <p:nvSpPr>
          <p:cNvPr id="681" name="Google Shape;681;p30"/>
          <p:cNvSpPr txBox="1">
            <a:spLocks noGrp="1"/>
          </p:cNvSpPr>
          <p:nvPr>
            <p:ph type="subTitle" idx="1"/>
          </p:nvPr>
        </p:nvSpPr>
        <p:spPr>
          <a:xfrm>
            <a:off x="1029600" y="2014663"/>
            <a:ext cx="1828800" cy="73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GB">
                <a:latin typeface="黑体" panose="02010609060101010101" charset="-122"/>
                <a:ea typeface="黑体" panose="02010609060101010101" charset="-122"/>
              </a:rPr>
              <a:t>算法介绍</a:t>
            </a:r>
          </a:p>
        </p:txBody>
      </p:sp>
      <p:sp>
        <p:nvSpPr>
          <p:cNvPr id="682" name="Google Shape;682;p30"/>
          <p:cNvSpPr txBox="1">
            <a:spLocks noGrp="1"/>
          </p:cNvSpPr>
          <p:nvPr>
            <p:ph type="subTitle" idx="8"/>
          </p:nvPr>
        </p:nvSpPr>
        <p:spPr>
          <a:xfrm>
            <a:off x="3657613" y="2014663"/>
            <a:ext cx="1828800" cy="73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a:latin typeface="黑体" panose="02010609060101010101" charset="-122"/>
                <a:ea typeface="黑体" panose="02010609060101010101" charset="-122"/>
              </a:rPr>
              <a:t> </a:t>
            </a:r>
            <a:r>
              <a:rPr lang="zh-CN" altLang="en-US">
                <a:latin typeface="黑体" panose="02010609060101010101" charset="-122"/>
                <a:ea typeface="黑体" panose="02010609060101010101" charset="-122"/>
              </a:rPr>
              <a:t>效果展示</a:t>
            </a:r>
          </a:p>
        </p:txBody>
      </p:sp>
      <p:sp>
        <p:nvSpPr>
          <p:cNvPr id="683" name="Google Shape;683;p30"/>
          <p:cNvSpPr txBox="1">
            <a:spLocks noGrp="1"/>
          </p:cNvSpPr>
          <p:nvPr>
            <p:ph type="subTitle" idx="9"/>
          </p:nvPr>
        </p:nvSpPr>
        <p:spPr>
          <a:xfrm>
            <a:off x="6285625" y="2014663"/>
            <a:ext cx="1828800" cy="73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GB">
                <a:latin typeface="黑体" panose="02010609060101010101" charset="-122"/>
                <a:ea typeface="黑体" panose="02010609060101010101" charset="-122"/>
              </a:rPr>
              <a:t>自由探索</a:t>
            </a:r>
          </a:p>
        </p:txBody>
      </p:sp>
      <p:grpSp>
        <p:nvGrpSpPr>
          <p:cNvPr id="687" name="Google Shape;687;p30"/>
          <p:cNvGrpSpPr/>
          <p:nvPr/>
        </p:nvGrpSpPr>
        <p:grpSpPr>
          <a:xfrm>
            <a:off x="2794513" y="1560075"/>
            <a:ext cx="926975" cy="177800"/>
            <a:chOff x="4561725" y="1146400"/>
            <a:chExt cx="926975" cy="177800"/>
          </a:xfrm>
        </p:grpSpPr>
        <p:sp>
          <p:nvSpPr>
            <p:cNvPr id="688" name="Google Shape;688;p30"/>
            <p:cNvSpPr/>
            <p:nvPr/>
          </p:nvSpPr>
          <p:spPr>
            <a:xfrm>
              <a:off x="4561725" y="1146400"/>
              <a:ext cx="284925" cy="177800"/>
            </a:xfrm>
            <a:custGeom>
              <a:avLst/>
              <a:gdLst/>
              <a:ahLst/>
              <a:cxnLst/>
              <a:rect l="l" t="t" r="r" b="b"/>
              <a:pathLst>
                <a:path w="11397" h="7112" extrusionOk="0">
                  <a:moveTo>
                    <a:pt x="1" y="0"/>
                  </a:moveTo>
                  <a:lnTo>
                    <a:pt x="6853" y="7111"/>
                  </a:lnTo>
                  <a:lnTo>
                    <a:pt x="11396"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0"/>
            <p:cNvSpPr/>
            <p:nvPr/>
          </p:nvSpPr>
          <p:spPr>
            <a:xfrm>
              <a:off x="4775700" y="1146400"/>
              <a:ext cx="284975" cy="177800"/>
            </a:xfrm>
            <a:custGeom>
              <a:avLst/>
              <a:gdLst/>
              <a:ahLst/>
              <a:cxnLst/>
              <a:rect l="l" t="t" r="r" b="b"/>
              <a:pathLst>
                <a:path w="11399" h="7112" extrusionOk="0">
                  <a:moveTo>
                    <a:pt x="1" y="0"/>
                  </a:moveTo>
                  <a:lnTo>
                    <a:pt x="6855" y="7111"/>
                  </a:lnTo>
                  <a:lnTo>
                    <a:pt x="11398" y="7111"/>
                  </a:lnTo>
                  <a:lnTo>
                    <a:pt x="45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0"/>
            <p:cNvSpPr/>
            <p:nvPr/>
          </p:nvSpPr>
          <p:spPr>
            <a:xfrm>
              <a:off x="4989750" y="1146400"/>
              <a:ext cx="284950" cy="177800"/>
            </a:xfrm>
            <a:custGeom>
              <a:avLst/>
              <a:gdLst/>
              <a:ahLst/>
              <a:cxnLst/>
              <a:rect l="l" t="t" r="r" b="b"/>
              <a:pathLst>
                <a:path w="11398" h="7112" extrusionOk="0">
                  <a:moveTo>
                    <a:pt x="0" y="0"/>
                  </a:moveTo>
                  <a:lnTo>
                    <a:pt x="6855" y="7111"/>
                  </a:lnTo>
                  <a:lnTo>
                    <a:pt x="11398"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0"/>
            <p:cNvSpPr/>
            <p:nvPr/>
          </p:nvSpPr>
          <p:spPr>
            <a:xfrm>
              <a:off x="5203775" y="1146400"/>
              <a:ext cx="284925" cy="177800"/>
            </a:xfrm>
            <a:custGeom>
              <a:avLst/>
              <a:gdLst/>
              <a:ahLst/>
              <a:cxnLst/>
              <a:rect l="l" t="t" r="r" b="b"/>
              <a:pathLst>
                <a:path w="11397" h="7112" extrusionOk="0">
                  <a:moveTo>
                    <a:pt x="0" y="0"/>
                  </a:moveTo>
                  <a:lnTo>
                    <a:pt x="6855" y="7111"/>
                  </a:lnTo>
                  <a:lnTo>
                    <a:pt x="11397"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692;p30"/>
          <p:cNvGrpSpPr/>
          <p:nvPr/>
        </p:nvGrpSpPr>
        <p:grpSpPr>
          <a:xfrm>
            <a:off x="5438400" y="2140110"/>
            <a:ext cx="926975" cy="177800"/>
            <a:chOff x="4561725" y="1146400"/>
            <a:chExt cx="926975" cy="177800"/>
          </a:xfrm>
        </p:grpSpPr>
        <p:sp>
          <p:nvSpPr>
            <p:cNvPr id="693" name="Google Shape;693;p30"/>
            <p:cNvSpPr/>
            <p:nvPr/>
          </p:nvSpPr>
          <p:spPr>
            <a:xfrm>
              <a:off x="4561725" y="1146400"/>
              <a:ext cx="284925" cy="177800"/>
            </a:xfrm>
            <a:custGeom>
              <a:avLst/>
              <a:gdLst/>
              <a:ahLst/>
              <a:cxnLst/>
              <a:rect l="l" t="t" r="r" b="b"/>
              <a:pathLst>
                <a:path w="11397" h="7112" extrusionOk="0">
                  <a:moveTo>
                    <a:pt x="1" y="0"/>
                  </a:moveTo>
                  <a:lnTo>
                    <a:pt x="6853" y="7111"/>
                  </a:lnTo>
                  <a:lnTo>
                    <a:pt x="11396"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0"/>
            <p:cNvSpPr/>
            <p:nvPr/>
          </p:nvSpPr>
          <p:spPr>
            <a:xfrm>
              <a:off x="4775700" y="1146400"/>
              <a:ext cx="284975" cy="177800"/>
            </a:xfrm>
            <a:custGeom>
              <a:avLst/>
              <a:gdLst/>
              <a:ahLst/>
              <a:cxnLst/>
              <a:rect l="l" t="t" r="r" b="b"/>
              <a:pathLst>
                <a:path w="11399" h="7112" extrusionOk="0">
                  <a:moveTo>
                    <a:pt x="1" y="0"/>
                  </a:moveTo>
                  <a:lnTo>
                    <a:pt x="6855" y="7111"/>
                  </a:lnTo>
                  <a:lnTo>
                    <a:pt x="11398" y="7111"/>
                  </a:lnTo>
                  <a:lnTo>
                    <a:pt x="45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0"/>
            <p:cNvSpPr/>
            <p:nvPr/>
          </p:nvSpPr>
          <p:spPr>
            <a:xfrm>
              <a:off x="4989750" y="1146400"/>
              <a:ext cx="284950" cy="177800"/>
            </a:xfrm>
            <a:custGeom>
              <a:avLst/>
              <a:gdLst/>
              <a:ahLst/>
              <a:cxnLst/>
              <a:rect l="l" t="t" r="r" b="b"/>
              <a:pathLst>
                <a:path w="11398" h="7112" extrusionOk="0">
                  <a:moveTo>
                    <a:pt x="0" y="0"/>
                  </a:moveTo>
                  <a:lnTo>
                    <a:pt x="6855" y="7111"/>
                  </a:lnTo>
                  <a:lnTo>
                    <a:pt x="11398"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0"/>
            <p:cNvSpPr/>
            <p:nvPr/>
          </p:nvSpPr>
          <p:spPr>
            <a:xfrm>
              <a:off x="5203775" y="1146400"/>
              <a:ext cx="284925" cy="177800"/>
            </a:xfrm>
            <a:custGeom>
              <a:avLst/>
              <a:gdLst/>
              <a:ahLst/>
              <a:cxnLst/>
              <a:rect l="l" t="t" r="r" b="b"/>
              <a:pathLst>
                <a:path w="11397" h="7112" extrusionOk="0">
                  <a:moveTo>
                    <a:pt x="0" y="0"/>
                  </a:moveTo>
                  <a:lnTo>
                    <a:pt x="6855" y="7111"/>
                  </a:lnTo>
                  <a:lnTo>
                    <a:pt x="11397" y="7111"/>
                  </a:lnTo>
                  <a:lnTo>
                    <a:pt x="4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36"/>
          <p:cNvSpPr txBox="1">
            <a:spLocks noGrp="1"/>
          </p:cNvSpPr>
          <p:nvPr>
            <p:ph type="title"/>
          </p:nvPr>
        </p:nvSpPr>
        <p:spPr>
          <a:xfrm>
            <a:off x="587920" y="9450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GB">
                <a:latin typeface="黑体" panose="02010609060101010101" charset="-122"/>
                <a:ea typeface="黑体" panose="02010609060101010101" charset="-122"/>
                <a:sym typeface="+mn-ea"/>
              </a:rPr>
              <a:t>算法介绍</a:t>
            </a:r>
            <a:br>
              <a:rPr lang="en-US" altLang="zh-CN">
                <a:latin typeface="黑体" panose="02010609060101010101" charset="-122"/>
                <a:ea typeface="黑体" panose="02010609060101010101" charset="-122"/>
                <a:sym typeface="+mn-ea"/>
              </a:rPr>
            </a:br>
            <a:r>
              <a:rPr lang="en-US" altLang="zh-CN" sz="2000">
                <a:latin typeface="黑体" panose="02010609060101010101" charset="-122"/>
                <a:ea typeface="黑体" panose="02010609060101010101" charset="-122"/>
                <a:sym typeface="+mn-ea"/>
              </a:rPr>
              <a:t>S2C</a:t>
            </a:r>
            <a:r>
              <a:rPr lang="zh-CN" altLang="en-US" sz="2000">
                <a:latin typeface="黑体" panose="02010609060101010101" charset="-122"/>
                <a:ea typeface="黑体" panose="02010609060101010101" charset="-122"/>
                <a:sym typeface="+mn-ea"/>
              </a:rPr>
              <a:t>与</a:t>
            </a:r>
            <a:r>
              <a:rPr lang="en-US" altLang="zh-CN" sz="2000">
                <a:latin typeface="黑体" panose="02010609060101010101" charset="-122"/>
                <a:ea typeface="黑体" panose="02010609060101010101" charset="-122"/>
                <a:sym typeface="+mn-ea"/>
              </a:rPr>
              <a:t>S2O</a:t>
            </a:r>
            <a:r>
              <a:rPr lang="zh-CN" altLang="en-US" sz="2000">
                <a:latin typeface="黑体" panose="02010609060101010101" charset="-122"/>
                <a:ea typeface="黑体" panose="02010609060101010101" charset="-122"/>
                <a:sym typeface="+mn-ea"/>
              </a:rPr>
              <a:t>算法效果展示</a:t>
            </a:r>
          </a:p>
        </p:txBody>
      </p:sp>
      <p:pic>
        <p:nvPicPr>
          <p:cNvPr id="3" name="图片 2"/>
          <p:cNvPicPr/>
          <p:nvPr>
            <p:custDataLst>
              <p:tags r:id="rId1"/>
            </p:custDataLst>
          </p:nvPr>
        </p:nvPicPr>
        <p:blipFill>
          <a:blip r:embed="rId6"/>
          <a:srcRect l="1892" t="7004" r="2536" b="6615"/>
          <a:stretch>
            <a:fillRect/>
          </a:stretch>
        </p:blipFill>
        <p:spPr>
          <a:xfrm>
            <a:off x="715010" y="1157605"/>
            <a:ext cx="1934845" cy="1979930"/>
          </a:xfrm>
          <a:prstGeom prst="rect">
            <a:avLst/>
          </a:prstGeom>
        </p:spPr>
      </p:pic>
      <p:pic>
        <p:nvPicPr>
          <p:cNvPr id="7" name="图片 6" descr="image-20241212231959631"/>
          <p:cNvPicPr/>
          <p:nvPr/>
        </p:nvPicPr>
        <p:blipFill>
          <a:blip r:embed="rId7"/>
          <a:stretch>
            <a:fillRect/>
          </a:stretch>
        </p:blipFill>
        <p:spPr>
          <a:xfrm>
            <a:off x="2649855" y="3137535"/>
            <a:ext cx="1980000" cy="1980000"/>
          </a:xfrm>
          <a:prstGeom prst="rect">
            <a:avLst/>
          </a:prstGeom>
        </p:spPr>
      </p:pic>
      <p:pic>
        <p:nvPicPr>
          <p:cNvPr id="8" name="图片 7" descr="image-20241212224321103"/>
          <p:cNvPicPr/>
          <p:nvPr/>
        </p:nvPicPr>
        <p:blipFill>
          <a:blip r:embed="rId8"/>
          <a:stretch>
            <a:fillRect/>
          </a:stretch>
        </p:blipFill>
        <p:spPr>
          <a:xfrm>
            <a:off x="2649855" y="1157605"/>
            <a:ext cx="1980000" cy="1980000"/>
          </a:xfrm>
          <a:prstGeom prst="rect">
            <a:avLst/>
          </a:prstGeom>
        </p:spPr>
      </p:pic>
      <p:sp>
        <p:nvSpPr>
          <p:cNvPr id="9" name="文本框 8"/>
          <p:cNvSpPr txBox="1"/>
          <p:nvPr>
            <p:custDataLst>
              <p:tags r:id="rId2"/>
            </p:custDataLst>
          </p:nvPr>
        </p:nvSpPr>
        <p:spPr>
          <a:xfrm>
            <a:off x="6010910" y="3157855"/>
            <a:ext cx="3081020" cy="953135"/>
          </a:xfrm>
          <a:prstGeom prst="rect">
            <a:avLst/>
          </a:prstGeom>
          <a:noFill/>
        </p:spPr>
        <p:txBody>
          <a:bodyPr wrap="square" rtlCol="0">
            <a:spAutoFit/>
          </a:bodyPr>
          <a:lstStyle/>
          <a:p>
            <a:r>
              <a:rPr lang="en-US" altLang="zh-CN" sz="2400">
                <a:latin typeface="宋体" panose="02010600030101010101" pitchFamily="2" charset="-122"/>
                <a:ea typeface="宋体" panose="02010600030101010101" pitchFamily="2" charset="-122"/>
              </a:rPr>
              <a:t>S2O</a:t>
            </a:r>
            <a:endParaRPr lang="zh-CN" altLang="en-US" sz="2400">
              <a:latin typeface="宋体" panose="02010600030101010101" pitchFamily="2" charset="-122"/>
              <a:ea typeface="宋体" panose="02010600030101010101" pitchFamily="2" charset="-122"/>
            </a:endParaRPr>
          </a:p>
          <a:p>
            <a:r>
              <a:rPr lang="zh-CN" altLang="en-US" sz="1600">
                <a:latin typeface="宋体" panose="02010600030101010101" pitchFamily="2" charset="-122"/>
                <a:ea typeface="宋体" panose="02010600030101010101" pitchFamily="2" charset="-122"/>
                <a:sym typeface="+mn-ea"/>
              </a:rPr>
              <a:t>虚拟环境中走直线</a:t>
            </a:r>
            <a:endParaRPr lang="zh-CN" altLang="en-US" sz="1600">
              <a:latin typeface="宋体" panose="02010600030101010101" pitchFamily="2" charset="-122"/>
              <a:ea typeface="宋体" panose="02010600030101010101" pitchFamily="2" charset="-122"/>
            </a:endParaRPr>
          </a:p>
          <a:p>
            <a:r>
              <a:rPr lang="zh-CN" altLang="en-US" sz="1600">
                <a:latin typeface="宋体" panose="02010600030101010101" pitchFamily="2" charset="-122"/>
                <a:ea typeface="宋体" panose="02010600030101010101" pitchFamily="2" charset="-122"/>
              </a:rPr>
              <a:t>物理环境中到达某一轨迹后绕圈</a:t>
            </a:r>
          </a:p>
        </p:txBody>
      </p:sp>
      <p:sp>
        <p:nvSpPr>
          <p:cNvPr id="10" name="文本框 9"/>
          <p:cNvSpPr txBox="1"/>
          <p:nvPr>
            <p:custDataLst>
              <p:tags r:id="rId3"/>
            </p:custDataLst>
          </p:nvPr>
        </p:nvSpPr>
        <p:spPr>
          <a:xfrm>
            <a:off x="6010910" y="1177925"/>
            <a:ext cx="2189480" cy="953135"/>
          </a:xfrm>
          <a:prstGeom prst="rect">
            <a:avLst/>
          </a:prstGeom>
          <a:noFill/>
        </p:spPr>
        <p:txBody>
          <a:bodyPr wrap="square" rtlCol="0">
            <a:spAutoFit/>
          </a:bodyPr>
          <a:lstStyle/>
          <a:p>
            <a:r>
              <a:rPr lang="en-US" altLang="zh-CN" sz="2400">
                <a:latin typeface="宋体" panose="02010600030101010101" pitchFamily="2" charset="-122"/>
                <a:ea typeface="宋体" panose="02010600030101010101" pitchFamily="2" charset="-122"/>
              </a:rPr>
              <a:t>S2C</a:t>
            </a:r>
            <a:endParaRPr lang="zh-CN" altLang="en-US" sz="2400">
              <a:latin typeface="宋体" panose="02010600030101010101" pitchFamily="2" charset="-122"/>
              <a:ea typeface="宋体" panose="02010600030101010101" pitchFamily="2" charset="-122"/>
            </a:endParaRPr>
          </a:p>
          <a:p>
            <a:r>
              <a:rPr lang="zh-CN" altLang="en-US" sz="1600">
                <a:latin typeface="宋体" panose="02010600030101010101" pitchFamily="2" charset="-122"/>
                <a:ea typeface="宋体" panose="02010600030101010101" pitchFamily="2" charset="-122"/>
              </a:rPr>
              <a:t>虚拟环境中走直线</a:t>
            </a:r>
            <a:endParaRPr lang="en-US" altLang="zh-CN" sz="2400">
              <a:latin typeface="宋体" panose="02010600030101010101" pitchFamily="2" charset="-122"/>
              <a:ea typeface="宋体" panose="02010600030101010101" pitchFamily="2" charset="-122"/>
            </a:endParaRPr>
          </a:p>
          <a:p>
            <a:r>
              <a:rPr lang="zh-CN" altLang="en-US" sz="1600">
                <a:latin typeface="宋体" panose="02010600030101010101" pitchFamily="2" charset="-122"/>
                <a:ea typeface="宋体" panose="02010600030101010101" pitchFamily="2" charset="-122"/>
              </a:rPr>
              <a:t>物理环境中绕圈</a:t>
            </a:r>
          </a:p>
        </p:txBody>
      </p:sp>
      <p:pic>
        <p:nvPicPr>
          <p:cNvPr id="12" name="图片 11" descr="image-20241212232020091"/>
          <p:cNvPicPr/>
          <p:nvPr/>
        </p:nvPicPr>
        <p:blipFill>
          <a:blip r:embed="rId9"/>
          <a:stretch>
            <a:fillRect/>
          </a:stretch>
        </p:blipFill>
        <p:spPr>
          <a:xfrm>
            <a:off x="631825" y="3137535"/>
            <a:ext cx="1980000" cy="1980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36"/>
          <p:cNvSpPr txBox="1">
            <a:spLocks noGrp="1"/>
          </p:cNvSpPr>
          <p:nvPr>
            <p:ph type="title"/>
          </p:nvPr>
        </p:nvSpPr>
        <p:spPr>
          <a:xfrm>
            <a:off x="587920" y="9450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GB">
                <a:latin typeface="黑体" panose="02010609060101010101" charset="-122"/>
                <a:ea typeface="黑体" panose="02010609060101010101" charset="-122"/>
                <a:sym typeface="+mn-ea"/>
              </a:rPr>
              <a:t>算法介绍</a:t>
            </a:r>
            <a:br>
              <a:rPr lang="en-US" altLang="zh-CN">
                <a:latin typeface="黑体" panose="02010609060101010101" charset="-122"/>
                <a:ea typeface="黑体" panose="02010609060101010101" charset="-122"/>
                <a:sym typeface="+mn-ea"/>
              </a:rPr>
            </a:br>
            <a:r>
              <a:rPr lang="en-US" altLang="zh-CN" sz="2000">
                <a:latin typeface="黑体" panose="02010609060101010101" charset="-122"/>
                <a:ea typeface="黑体" panose="02010609060101010101" charset="-122"/>
                <a:sym typeface="+mn-ea"/>
              </a:rPr>
              <a:t> S2MT</a:t>
            </a:r>
            <a:r>
              <a:rPr lang="zh-CN" altLang="en-US" sz="2000">
                <a:latin typeface="黑体" panose="02010609060101010101" charset="-122"/>
                <a:ea typeface="黑体" panose="02010609060101010101" charset="-122"/>
                <a:sym typeface="+mn-ea"/>
              </a:rPr>
              <a:t>与</a:t>
            </a:r>
            <a:r>
              <a:rPr lang="en-US" altLang="zh-CN" sz="2000">
                <a:latin typeface="黑体" panose="02010609060101010101" charset="-122"/>
                <a:ea typeface="黑体" panose="02010609060101010101" charset="-122"/>
                <a:sym typeface="+mn-ea"/>
              </a:rPr>
              <a:t>APF</a:t>
            </a:r>
            <a:r>
              <a:rPr lang="zh-CN" altLang="en-US" sz="2000">
                <a:latin typeface="黑体" panose="02010609060101010101" charset="-122"/>
                <a:ea typeface="黑体" panose="02010609060101010101" charset="-122"/>
                <a:sym typeface="+mn-ea"/>
              </a:rPr>
              <a:t>算法效果展示</a:t>
            </a:r>
          </a:p>
        </p:txBody>
      </p:sp>
      <p:pic>
        <p:nvPicPr>
          <p:cNvPr id="4" name="图片 3" descr="image-s2mt-v"/>
          <p:cNvPicPr/>
          <p:nvPr/>
        </p:nvPicPr>
        <p:blipFill>
          <a:blip r:embed="rId4"/>
          <a:stretch>
            <a:fillRect/>
          </a:stretch>
        </p:blipFill>
        <p:spPr>
          <a:xfrm>
            <a:off x="449580" y="987425"/>
            <a:ext cx="1800000" cy="1800000"/>
          </a:xfrm>
          <a:prstGeom prst="rect">
            <a:avLst/>
          </a:prstGeom>
        </p:spPr>
      </p:pic>
      <p:pic>
        <p:nvPicPr>
          <p:cNvPr id="5" name="图片 4" descr="image-s2mt-p"/>
          <p:cNvPicPr/>
          <p:nvPr/>
        </p:nvPicPr>
        <p:blipFill>
          <a:blip r:embed="rId5"/>
          <a:stretch>
            <a:fillRect/>
          </a:stretch>
        </p:blipFill>
        <p:spPr>
          <a:xfrm>
            <a:off x="2206625" y="987425"/>
            <a:ext cx="1800000" cy="1800000"/>
          </a:xfrm>
          <a:prstGeom prst="rect">
            <a:avLst/>
          </a:prstGeom>
        </p:spPr>
      </p:pic>
      <p:sp>
        <p:nvSpPr>
          <p:cNvPr id="12" name="文本框 11"/>
          <p:cNvSpPr txBox="1"/>
          <p:nvPr>
            <p:custDataLst>
              <p:tags r:id="rId1"/>
            </p:custDataLst>
          </p:nvPr>
        </p:nvSpPr>
        <p:spPr>
          <a:xfrm>
            <a:off x="4495800" y="1096010"/>
            <a:ext cx="3953510" cy="1691640"/>
          </a:xfrm>
          <a:prstGeom prst="rect">
            <a:avLst/>
          </a:prstGeom>
          <a:noFill/>
        </p:spPr>
        <p:txBody>
          <a:bodyPr wrap="square" rtlCol="0">
            <a:spAutoFit/>
          </a:bodyPr>
          <a:lstStyle/>
          <a:p>
            <a:r>
              <a:rPr lang="en-US" altLang="zh-CN" sz="2400">
                <a:latin typeface="宋体" panose="02010600030101010101" pitchFamily="2" charset="-122"/>
                <a:ea typeface="宋体" panose="02010600030101010101" pitchFamily="2" charset="-122"/>
              </a:rPr>
              <a:t>S2MT</a:t>
            </a:r>
          </a:p>
          <a:p>
            <a:r>
              <a:rPr lang="zh-CN" altLang="en-US" sz="1600">
                <a:latin typeface="宋体" panose="02010600030101010101" pitchFamily="2" charset="-122"/>
                <a:ea typeface="宋体" panose="02010600030101010101" pitchFamily="2" charset="-122"/>
              </a:rPr>
              <a:t>左图分别为在物理空间和虚拟空间行走的路径。由于该方法没有很好考虑到物理空间的障碍物情况，所以最后物理空间的路径集中在了偏角落处，增大了整体的碰撞率   </a:t>
            </a:r>
          </a:p>
        </p:txBody>
      </p:sp>
      <p:pic>
        <p:nvPicPr>
          <p:cNvPr id="13" name="图片 12" descr="apf-p"/>
          <p:cNvPicPr/>
          <p:nvPr/>
        </p:nvPicPr>
        <p:blipFill>
          <a:blip r:embed="rId6"/>
          <a:stretch>
            <a:fillRect/>
          </a:stretch>
        </p:blipFill>
        <p:spPr>
          <a:xfrm>
            <a:off x="2206625" y="2938145"/>
            <a:ext cx="1800000" cy="1800000"/>
          </a:xfrm>
          <a:prstGeom prst="rect">
            <a:avLst/>
          </a:prstGeom>
        </p:spPr>
      </p:pic>
      <p:pic>
        <p:nvPicPr>
          <p:cNvPr id="14" name="图片 13" descr="apf-v"/>
          <p:cNvPicPr/>
          <p:nvPr/>
        </p:nvPicPr>
        <p:blipFill>
          <a:blip r:embed="rId7"/>
          <a:stretch>
            <a:fillRect/>
          </a:stretch>
        </p:blipFill>
        <p:spPr>
          <a:xfrm>
            <a:off x="406400" y="2938145"/>
            <a:ext cx="1800000" cy="1800000"/>
          </a:xfrm>
          <a:prstGeom prst="rect">
            <a:avLst/>
          </a:prstGeom>
        </p:spPr>
      </p:pic>
      <p:sp>
        <p:nvSpPr>
          <p:cNvPr id="15" name="文本框 14"/>
          <p:cNvSpPr txBox="1"/>
          <p:nvPr/>
        </p:nvSpPr>
        <p:spPr>
          <a:xfrm>
            <a:off x="4531995" y="3152140"/>
            <a:ext cx="4572000" cy="1198880"/>
          </a:xfrm>
          <a:prstGeom prst="rect">
            <a:avLst/>
          </a:prstGeom>
          <a:noFill/>
        </p:spPr>
        <p:txBody>
          <a:bodyPr wrap="square" rtlCol="0" anchor="t">
            <a:spAutoFit/>
          </a:bodyPr>
          <a:lstStyle/>
          <a:p>
            <a:r>
              <a:rPr lang="en-US" altLang="zh-CN" sz="2400">
                <a:latin typeface="宋体" panose="02010600030101010101" pitchFamily="2" charset="-122"/>
                <a:ea typeface="宋体" panose="02010600030101010101" pitchFamily="2" charset="-122"/>
              </a:rPr>
              <a:t>APF</a:t>
            </a:r>
          </a:p>
          <a:p>
            <a:r>
              <a:rPr lang="zh-CN" altLang="en-US" sz="1600">
                <a:latin typeface="宋体" panose="02010600030101010101" pitchFamily="2" charset="-122"/>
                <a:ea typeface="宋体" panose="02010600030101010101" pitchFamily="2" charset="-122"/>
                <a:sym typeface="+mn-ea"/>
              </a:rPr>
              <a:t>下图为在物理空间和虚拟空间行走的路径。可以看到，APF 算法在物理空间中的路径更加平滑，且避免了碰撞。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36"/>
          <p:cNvSpPr txBox="1">
            <a:spLocks noGrp="1"/>
          </p:cNvSpPr>
          <p:nvPr>
            <p:ph type="title"/>
          </p:nvPr>
        </p:nvSpPr>
        <p:spPr>
          <a:xfrm>
            <a:off x="587920" y="9450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GB" dirty="0">
                <a:latin typeface="黑体" panose="02010609060101010101" charset="-122"/>
                <a:ea typeface="黑体" panose="02010609060101010101" charset="-122"/>
                <a:sym typeface="+mn-ea"/>
              </a:rPr>
              <a:t>算法介绍</a:t>
            </a:r>
            <a:br>
              <a:rPr lang="en-US" altLang="zh-CN" dirty="0">
                <a:latin typeface="黑体" panose="02010609060101010101" charset="-122"/>
                <a:ea typeface="黑体" panose="02010609060101010101" charset="-122"/>
                <a:sym typeface="+mn-ea"/>
              </a:rPr>
            </a:br>
            <a:r>
              <a:rPr lang="en-US" altLang="zh-CN" sz="2000" dirty="0">
                <a:latin typeface="黑体" panose="02010609060101010101" charset="-122"/>
                <a:ea typeface="黑体" panose="02010609060101010101" charset="-122"/>
                <a:sym typeface="+mn-ea"/>
              </a:rPr>
              <a:t>ARC</a:t>
            </a:r>
            <a:r>
              <a:rPr lang="zh-CN" altLang="en-US" sz="2000" dirty="0">
                <a:latin typeface="黑体" panose="02010609060101010101" charset="-122"/>
                <a:ea typeface="黑体" panose="02010609060101010101" charset="-122"/>
                <a:sym typeface="+mn-ea"/>
              </a:rPr>
              <a:t>与强化学习算法效果展示</a:t>
            </a:r>
          </a:p>
        </p:txBody>
      </p:sp>
      <p:pic>
        <p:nvPicPr>
          <p:cNvPr id="4" name="图片 3" descr="image-s2mt-v"/>
          <p:cNvPicPr/>
          <p:nvPr/>
        </p:nvPicPr>
        <p:blipFill>
          <a:blip r:embed="rId5"/>
          <a:stretch>
            <a:fillRect/>
          </a:stretch>
        </p:blipFill>
        <p:spPr>
          <a:xfrm>
            <a:off x="449580" y="987425"/>
            <a:ext cx="1800000" cy="1800000"/>
          </a:xfrm>
          <a:prstGeom prst="rect">
            <a:avLst/>
          </a:prstGeom>
        </p:spPr>
      </p:pic>
      <p:pic>
        <p:nvPicPr>
          <p:cNvPr id="5" name="图片 4" descr="C:\Users\14345\Desktop\2024autumn\VR\final_report\mid\重定向行走实验报告.assets\arc-p.pngarc-p"/>
          <p:cNvPicPr/>
          <p:nvPr/>
        </p:nvPicPr>
        <p:blipFill>
          <a:blip r:embed="rId6"/>
          <a:srcRect/>
          <a:stretch>
            <a:fillRect/>
          </a:stretch>
        </p:blipFill>
        <p:spPr>
          <a:xfrm>
            <a:off x="2249805" y="987630"/>
            <a:ext cx="1800000" cy="1800000"/>
          </a:xfrm>
          <a:prstGeom prst="rect">
            <a:avLst/>
          </a:prstGeom>
        </p:spPr>
      </p:pic>
      <p:sp>
        <p:nvSpPr>
          <p:cNvPr id="12" name="文本框 11"/>
          <p:cNvSpPr txBox="1"/>
          <p:nvPr>
            <p:custDataLst>
              <p:tags r:id="rId1"/>
            </p:custDataLst>
          </p:nvPr>
        </p:nvSpPr>
        <p:spPr>
          <a:xfrm>
            <a:off x="4495800" y="1096010"/>
            <a:ext cx="4511040" cy="1691640"/>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ARC(enhanced)</a:t>
            </a:r>
          </a:p>
          <a:p>
            <a:r>
              <a:rPr lang="zh-CN" altLang="en-US" sz="1600" dirty="0">
                <a:latin typeface="宋体" panose="02010600030101010101" pitchFamily="2" charset="-122"/>
                <a:ea typeface="宋体" panose="02010600030101010101" pitchFamily="2" charset="-122"/>
              </a:rPr>
              <a:t>下图为在物理空间和虚拟空间行走的路径。可以看到，ARC 算法可以有效调整 curvature gain radius 等参数，使得在物理空间中更倾向于走距离障碍物最长的路径，此外在 reset 的时候也会使得朝向方向的路径最长。  </a:t>
            </a:r>
          </a:p>
        </p:txBody>
      </p:sp>
      <p:sp>
        <p:nvSpPr>
          <p:cNvPr id="15" name="文本框 14"/>
          <p:cNvSpPr txBox="1"/>
          <p:nvPr/>
        </p:nvSpPr>
        <p:spPr>
          <a:xfrm>
            <a:off x="4495800" y="3152140"/>
            <a:ext cx="4572000" cy="1198880"/>
          </a:xfrm>
          <a:prstGeom prst="rect">
            <a:avLst/>
          </a:prstGeom>
          <a:noFill/>
        </p:spPr>
        <p:txBody>
          <a:bodyPr wrap="square" rtlCol="0" anchor="t">
            <a:spAutoFit/>
          </a:bodyPr>
          <a:lstStyle/>
          <a:p>
            <a:r>
              <a:rPr lang="zh-CN" altLang="en-US" sz="2400" dirty="0">
                <a:latin typeface="宋体" panose="02010600030101010101" pitchFamily="2" charset="-122"/>
                <a:ea typeface="宋体" panose="02010600030101010101" pitchFamily="2" charset="-122"/>
              </a:rPr>
              <a:t>强化学习</a:t>
            </a:r>
          </a:p>
          <a:p>
            <a:r>
              <a:rPr lang="zh-CN" altLang="en-US" sz="1600" dirty="0">
                <a:latin typeface="宋体" panose="02010600030101010101" pitchFamily="2" charset="-122"/>
                <a:ea typeface="宋体" panose="02010600030101010101" pitchFamily="2" charset="-122"/>
                <a:sym typeface="+mn-ea"/>
              </a:rPr>
              <a:t>下面这个例子反应出当虚拟环境中是走直线的时候，物理场景中会在到达边界的时候选择转圈。最后形成的效果是模型学会了转八字    </a:t>
            </a:r>
          </a:p>
        </p:txBody>
      </p:sp>
      <p:pic>
        <p:nvPicPr>
          <p:cNvPr id="2" name="图片 1" descr="image-20241212232020091"/>
          <p:cNvPicPr/>
          <p:nvPr>
            <p:custDataLst>
              <p:tags r:id="rId2"/>
            </p:custDataLst>
          </p:nvPr>
        </p:nvPicPr>
        <p:blipFill>
          <a:blip r:embed="rId7"/>
          <a:stretch>
            <a:fillRect/>
          </a:stretch>
        </p:blipFill>
        <p:spPr>
          <a:xfrm>
            <a:off x="449580" y="2979420"/>
            <a:ext cx="1800000" cy="1800000"/>
          </a:xfrm>
          <a:prstGeom prst="rect">
            <a:avLst/>
          </a:prstGeom>
        </p:spPr>
      </p:pic>
      <p:pic>
        <p:nvPicPr>
          <p:cNvPr id="3" name="图片 2" descr="image-20241218100447759"/>
          <p:cNvPicPr/>
          <p:nvPr/>
        </p:nvPicPr>
        <p:blipFill>
          <a:blip r:embed="rId8"/>
          <a:stretch>
            <a:fillRect/>
          </a:stretch>
        </p:blipFill>
        <p:spPr>
          <a:xfrm>
            <a:off x="2249805" y="2979420"/>
            <a:ext cx="1800000" cy="1800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3F89E7-C2DC-32DB-3849-C2562F4DA7DD}"/>
              </a:ext>
            </a:extLst>
          </p:cNvPr>
          <p:cNvSpPr>
            <a:spLocks noGrp="1"/>
          </p:cNvSpPr>
          <p:nvPr>
            <p:ph type="title"/>
          </p:nvPr>
        </p:nvSpPr>
        <p:spPr/>
        <p:txBody>
          <a:bodyPr/>
          <a:lstStyle/>
          <a:p>
            <a:r>
              <a:rPr lang="zh-CN" altLang="en-GB" dirty="0">
                <a:latin typeface="黑体" panose="02010609060101010101" charset="-122"/>
                <a:ea typeface="黑体" panose="02010609060101010101" charset="-122"/>
                <a:sym typeface="+mn-ea"/>
              </a:rPr>
              <a:t>算法介绍</a:t>
            </a:r>
            <a:br>
              <a:rPr lang="en-US" altLang="zh-CN" dirty="0">
                <a:latin typeface="黑体" panose="02010609060101010101" charset="-122"/>
                <a:ea typeface="黑体" panose="02010609060101010101" charset="-122"/>
                <a:sym typeface="+mn-ea"/>
              </a:rPr>
            </a:br>
            <a:r>
              <a:rPr lang="en-US" altLang="zh-CN" sz="3200" dirty="0">
                <a:latin typeface="黑体" panose="02010609060101010101" charset="-122"/>
                <a:ea typeface="黑体" panose="02010609060101010101" charset="-122"/>
                <a:sym typeface="+mn-ea"/>
              </a:rPr>
              <a:t>ARC-enhancement</a:t>
            </a:r>
            <a:br>
              <a:rPr lang="en-US" altLang="zh-CN" dirty="0"/>
            </a:br>
            <a:endParaRPr lang="zh-CN" altLang="en-US" dirty="0"/>
          </a:p>
        </p:txBody>
      </p:sp>
      <p:sp>
        <p:nvSpPr>
          <p:cNvPr id="3" name="副标题 2">
            <a:extLst>
              <a:ext uri="{FF2B5EF4-FFF2-40B4-BE49-F238E27FC236}">
                <a16:creationId xmlns:a16="http://schemas.microsoft.com/office/drawing/2014/main" id="{2E86804B-2933-0DAC-91A9-D952AC93A91B}"/>
              </a:ext>
            </a:extLst>
          </p:cNvPr>
          <p:cNvSpPr>
            <a:spLocks noGrp="1"/>
          </p:cNvSpPr>
          <p:nvPr>
            <p:ph type="subTitle" idx="1"/>
          </p:nvPr>
        </p:nvSpPr>
        <p:spPr>
          <a:xfrm>
            <a:off x="4515082" y="1632857"/>
            <a:ext cx="4237031" cy="3065617"/>
          </a:xfrm>
        </p:spPr>
        <p:txBody>
          <a:bodyPr/>
          <a:lstStyle/>
          <a:p>
            <a:pPr algn="just">
              <a:lnSpc>
                <a:spcPct val="150000"/>
              </a:lnSpc>
              <a:buFont typeface="Wingdings" panose="05000000000000000000" pitchFamily="2" charset="2"/>
              <a:buChar char="l"/>
            </a:pPr>
            <a:r>
              <a:rPr lang="zh-CN" altLang="en-US" sz="1400" dirty="0"/>
              <a:t>对于算法中该公式，在虚拟和现实相差较大的情况下，</a:t>
            </a:r>
            <a:r>
              <a:rPr lang="en-US" altLang="zh-CN" sz="1400" dirty="0" err="1"/>
              <a:t>scalingFactor</a:t>
            </a:r>
            <a:r>
              <a:rPr lang="en-US" altLang="zh-CN" sz="1400" dirty="0"/>
              <a:t> </a:t>
            </a:r>
            <a:r>
              <a:rPr lang="zh-CN" altLang="en-US" sz="1400" dirty="0"/>
              <a:t>将长期取</a:t>
            </a:r>
            <a:r>
              <a:rPr lang="en-US" altLang="zh-CN" sz="1400" dirty="0"/>
              <a:t>1</a:t>
            </a:r>
            <a:r>
              <a:rPr lang="zh-CN" altLang="en-US" sz="1400" dirty="0"/>
              <a:t>，使得 </a:t>
            </a:r>
            <a:r>
              <a:rPr lang="en-US" altLang="zh-CN" sz="1400" dirty="0"/>
              <a:t>curvature gain radius </a:t>
            </a:r>
            <a:r>
              <a:rPr lang="zh-CN" altLang="en-US" sz="1400" dirty="0"/>
              <a:t>长期取到 </a:t>
            </a:r>
            <a:r>
              <a:rPr lang="en-US" altLang="zh-CN" sz="1400" dirty="0"/>
              <a:t>7.5 m</a:t>
            </a:r>
          </a:p>
          <a:p>
            <a:pPr algn="just">
              <a:lnSpc>
                <a:spcPct val="150000"/>
              </a:lnSpc>
              <a:buFont typeface="Wingdings" panose="05000000000000000000" pitchFamily="2" charset="2"/>
              <a:buChar char="l"/>
            </a:pPr>
            <a:r>
              <a:rPr lang="zh-CN" altLang="en-US" sz="1400" dirty="0"/>
              <a:t>我们希望即使在虚拟和现实相差较大的情况下，半径也能有适当的调节范围，于是上下同除 </a:t>
            </a:r>
            <a:r>
              <a:rPr lang="en-US" altLang="zh-CN" sz="1400" dirty="0"/>
              <a:t>d(</a:t>
            </a:r>
            <a:r>
              <a:rPr lang="en-US" altLang="zh-CN" sz="1400" dirty="0" err="1"/>
              <a:t>virt</a:t>
            </a:r>
            <a:r>
              <a:rPr lang="en-US" altLang="zh-CN" sz="1400" dirty="0"/>
              <a:t>) </a:t>
            </a:r>
            <a:r>
              <a:rPr lang="zh-CN" altLang="en-US" sz="1400" dirty="0"/>
              <a:t>来标准化</a:t>
            </a:r>
            <a:endParaRPr lang="en-US" altLang="zh-CN" sz="1400" dirty="0"/>
          </a:p>
          <a:p>
            <a:pPr algn="just">
              <a:lnSpc>
                <a:spcPct val="150000"/>
              </a:lnSpc>
              <a:buFont typeface="Wingdings" panose="05000000000000000000" pitchFamily="2" charset="2"/>
              <a:buChar char="l"/>
            </a:pPr>
            <a:r>
              <a:rPr lang="zh-CN" altLang="en-US" sz="1400" dirty="0"/>
              <a:t>实现后 </a:t>
            </a:r>
            <a:r>
              <a:rPr lang="en-US" altLang="zh-CN" sz="1400" dirty="0"/>
              <a:t>ARC </a:t>
            </a:r>
            <a:r>
              <a:rPr lang="zh-CN" altLang="en-US" sz="1400" dirty="0"/>
              <a:t>算法成为整体最强</a:t>
            </a:r>
            <a:endParaRPr lang="en-US" altLang="zh-CN" sz="1400" dirty="0"/>
          </a:p>
          <a:p>
            <a:pPr algn="just">
              <a:buFont typeface="Wingdings" panose="05000000000000000000" pitchFamily="2" charset="2"/>
              <a:buChar char="l"/>
            </a:pPr>
            <a:endParaRPr lang="zh-CN" altLang="en-US" dirty="0"/>
          </a:p>
        </p:txBody>
      </p:sp>
      <p:pic>
        <p:nvPicPr>
          <p:cNvPr id="16" name="图片 15">
            <a:extLst>
              <a:ext uri="{FF2B5EF4-FFF2-40B4-BE49-F238E27FC236}">
                <a16:creationId xmlns:a16="http://schemas.microsoft.com/office/drawing/2014/main" id="{A4783372-BB2A-F815-0DFE-B9193EF4922D}"/>
              </a:ext>
            </a:extLst>
          </p:cNvPr>
          <p:cNvPicPr>
            <a:picLocks noChangeAspect="1"/>
          </p:cNvPicPr>
          <p:nvPr/>
        </p:nvPicPr>
        <p:blipFill>
          <a:blip r:embed="rId2"/>
          <a:stretch>
            <a:fillRect/>
          </a:stretch>
        </p:blipFill>
        <p:spPr>
          <a:xfrm>
            <a:off x="0" y="1756208"/>
            <a:ext cx="4515082" cy="749339"/>
          </a:xfrm>
          <a:prstGeom prst="rect">
            <a:avLst/>
          </a:prstGeom>
        </p:spPr>
      </p:pic>
      <p:pic>
        <p:nvPicPr>
          <p:cNvPr id="20" name="图片 19">
            <a:extLst>
              <a:ext uri="{FF2B5EF4-FFF2-40B4-BE49-F238E27FC236}">
                <a16:creationId xmlns:a16="http://schemas.microsoft.com/office/drawing/2014/main" id="{C56523AF-AFA6-773F-BCBF-2344BFFD5236}"/>
              </a:ext>
            </a:extLst>
          </p:cNvPr>
          <p:cNvPicPr>
            <a:picLocks noChangeAspect="1"/>
          </p:cNvPicPr>
          <p:nvPr/>
        </p:nvPicPr>
        <p:blipFill>
          <a:blip r:embed="rId3"/>
          <a:stretch>
            <a:fillRect/>
          </a:stretch>
        </p:blipFill>
        <p:spPr>
          <a:xfrm>
            <a:off x="0" y="2571750"/>
            <a:ext cx="4433207" cy="692186"/>
          </a:xfrm>
          <a:prstGeom prst="rect">
            <a:avLst/>
          </a:prstGeom>
        </p:spPr>
      </p:pic>
      <p:pic>
        <p:nvPicPr>
          <p:cNvPr id="22" name="图片 21">
            <a:extLst>
              <a:ext uri="{FF2B5EF4-FFF2-40B4-BE49-F238E27FC236}">
                <a16:creationId xmlns:a16="http://schemas.microsoft.com/office/drawing/2014/main" id="{E434704B-40C0-28D2-1F6B-F7E5BA39E758}"/>
              </a:ext>
            </a:extLst>
          </p:cNvPr>
          <p:cNvPicPr>
            <a:picLocks noChangeAspect="1"/>
          </p:cNvPicPr>
          <p:nvPr/>
        </p:nvPicPr>
        <p:blipFill>
          <a:blip r:embed="rId4"/>
          <a:stretch>
            <a:fillRect/>
          </a:stretch>
        </p:blipFill>
        <p:spPr>
          <a:xfrm>
            <a:off x="81643" y="4336505"/>
            <a:ext cx="5721644" cy="723937"/>
          </a:xfrm>
          <a:prstGeom prst="rect">
            <a:avLst/>
          </a:prstGeom>
        </p:spPr>
      </p:pic>
    </p:spTree>
    <p:extLst>
      <p:ext uri="{BB962C8B-B14F-4D97-AF65-F5344CB8AC3E}">
        <p14:creationId xmlns:p14="http://schemas.microsoft.com/office/powerpoint/2010/main" val="1408231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GB">
                <a:latin typeface="黑体" panose="02010609060101010101" charset="-122"/>
                <a:ea typeface="黑体" panose="02010609060101010101" charset="-122"/>
                <a:sym typeface="+mn-ea"/>
              </a:rPr>
              <a:t>效果展示</a:t>
            </a:r>
            <a:br>
              <a:rPr lang="en-US" altLang="zh-CN">
                <a:latin typeface="黑体" panose="02010609060101010101" charset="-122"/>
                <a:ea typeface="黑体" panose="02010609060101010101" charset="-122"/>
                <a:sym typeface="+mn-ea"/>
              </a:rPr>
            </a:br>
            <a:r>
              <a:rPr lang="zh-CN" altLang="en-GB" sz="1800">
                <a:latin typeface="黑体" panose="02010609060101010101" charset="-122"/>
                <a:ea typeface="黑体" panose="02010609060101010101" charset="-122"/>
                <a:sym typeface="+mn-ea"/>
              </a:rPr>
              <a:t>批量测试设置介绍</a:t>
            </a:r>
          </a:p>
        </p:txBody>
      </p:sp>
      <p:sp>
        <p:nvSpPr>
          <p:cNvPr id="2" name="文本框 1"/>
          <p:cNvSpPr txBox="1"/>
          <p:nvPr/>
        </p:nvSpPr>
        <p:spPr>
          <a:xfrm>
            <a:off x="4403725" y="1420586"/>
            <a:ext cx="3380740" cy="3781334"/>
          </a:xfrm>
          <a:prstGeom prst="rect">
            <a:avLst/>
          </a:prstGeom>
          <a:noFill/>
        </p:spPr>
        <p:txBody>
          <a:bodyPr wrap="square" rtlCol="0" anchor="t">
            <a:noAutofit/>
          </a:bodyPr>
          <a:lstStyle/>
          <a:p>
            <a:r>
              <a:rPr lang="zh-CN" altLang="en-US" b="1" dirty="0">
                <a:latin typeface="宋体" panose="02010600030101010101" pitchFamily="2" charset="-122"/>
                <a:ea typeface="宋体" panose="02010600030101010101" pitchFamily="2" charset="-122"/>
                <a:cs typeface="宋体" panose="02010600030101010101" pitchFamily="2" charset="-122"/>
              </a:rPr>
              <a:t>虚拟路径生成方案</a:t>
            </a:r>
          </a:p>
          <a:p>
            <a:r>
              <a:rPr lang="zh-CN" altLang="en-US" b="1" dirty="0">
                <a:latin typeface="宋体" panose="02010600030101010101" pitchFamily="2" charset="-122"/>
                <a:ea typeface="宋体" panose="02010600030101010101" pitchFamily="2" charset="-122"/>
                <a:cs typeface="宋体" panose="02010600030101010101" pitchFamily="2" charset="-122"/>
              </a:rPr>
              <a:t>地图规格</a:t>
            </a:r>
          </a:p>
          <a:p>
            <a:r>
              <a:rPr lang="en-US" altLang="zh-CN" sz="1200" dirty="0">
                <a:latin typeface="宋体" panose="02010600030101010101" pitchFamily="2" charset="-122"/>
                <a:ea typeface="宋体" panose="02010600030101010101" pitchFamily="2" charset="-122"/>
                <a:cs typeface="宋体" panose="02010600030101010101" pitchFamily="2" charset="-122"/>
              </a:rPr>
              <a:t>1.</a:t>
            </a:r>
            <a:r>
              <a:rPr lang="zh-CN" altLang="en-US" sz="1200" dirty="0">
                <a:latin typeface="宋体" panose="02010600030101010101" pitchFamily="2" charset="-122"/>
                <a:ea typeface="宋体" panose="02010600030101010101" pitchFamily="2" charset="-122"/>
                <a:cs typeface="宋体" panose="02010600030101010101" pitchFamily="2" charset="-122"/>
              </a:rPr>
              <a:t>尺寸：200米 × 200米（边长8000像素）</a:t>
            </a:r>
          </a:p>
          <a:p>
            <a:r>
              <a:rPr lang="en-US" altLang="zh-CN" sz="1200" dirty="0">
                <a:latin typeface="宋体" panose="02010600030101010101" pitchFamily="2" charset="-122"/>
                <a:ea typeface="宋体" panose="02010600030101010101" pitchFamily="2" charset="-122"/>
                <a:cs typeface="宋体" panose="02010600030101010101" pitchFamily="2" charset="-122"/>
              </a:rPr>
              <a:t>2.</a:t>
            </a:r>
            <a:r>
              <a:rPr lang="zh-CN" altLang="en-US" sz="1200" dirty="0">
                <a:latin typeface="宋体" panose="02010600030101010101" pitchFamily="2" charset="-122"/>
                <a:ea typeface="宋体" panose="02010600030101010101" pitchFamily="2" charset="-122"/>
                <a:cs typeface="宋体" panose="02010600030101010101" pitchFamily="2" charset="-122"/>
              </a:rPr>
              <a:t>尺寸：</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30</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米 × </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6</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米（边长</a:t>
            </a:r>
            <a:r>
              <a:rPr lang="en-US" altLang="zh-CN" sz="1200" dirty="0">
                <a:latin typeface="宋体" panose="02010600030101010101" pitchFamily="2" charset="-122"/>
                <a:ea typeface="宋体" panose="02010600030101010101" pitchFamily="2" charset="-122"/>
                <a:cs typeface="宋体" panose="02010600030101010101" pitchFamily="2" charset="-122"/>
                <a:sym typeface="+mn-ea"/>
              </a:rPr>
              <a:t>1200*240</a:t>
            </a:r>
            <a:r>
              <a:rPr lang="zh-CN" altLang="en-US" sz="1200" dirty="0">
                <a:latin typeface="宋体" panose="02010600030101010101" pitchFamily="2" charset="-122"/>
                <a:ea typeface="宋体" panose="02010600030101010101" pitchFamily="2" charset="-122"/>
                <a:cs typeface="宋体" panose="02010600030101010101" pitchFamily="2" charset="-122"/>
                <a:sym typeface="+mn-ea"/>
              </a:rPr>
              <a:t>像素）</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p>
            <a:r>
              <a:rPr lang="zh-CN" altLang="en-US" b="1" dirty="0">
                <a:latin typeface="宋体" panose="02010600030101010101" pitchFamily="2" charset="-122"/>
                <a:ea typeface="宋体" panose="02010600030101010101" pitchFamily="2" charset="-122"/>
                <a:cs typeface="宋体" panose="02010600030101010101" pitchFamily="2" charset="-122"/>
              </a:rPr>
              <a:t>路径生成</a:t>
            </a:r>
          </a:p>
          <a:p>
            <a:r>
              <a:rPr lang="zh-CN" altLang="en-US" sz="1200" dirty="0">
                <a:latin typeface="宋体" panose="02010600030101010101" pitchFamily="2" charset="-122"/>
                <a:ea typeface="宋体" panose="02010600030101010101" pitchFamily="2" charset="-122"/>
                <a:cs typeface="宋体" panose="02010600030101010101" pitchFamily="2" charset="-122"/>
              </a:rPr>
              <a:t>共生成100条虚拟路径</a:t>
            </a:r>
          </a:p>
          <a:p>
            <a:r>
              <a:rPr lang="zh-CN" altLang="en-US" sz="1200" dirty="0">
                <a:latin typeface="宋体" panose="02010600030101010101" pitchFamily="2" charset="-122"/>
                <a:ea typeface="宋体" panose="02010600030101010101" pitchFamily="2" charset="-122"/>
                <a:cs typeface="宋体" panose="02010600030101010101" pitchFamily="2" charset="-122"/>
              </a:rPr>
              <a:t>每隔2-6米：</a:t>
            </a:r>
          </a:p>
          <a:p>
            <a:r>
              <a:rPr lang="zh-CN" altLang="en-US" sz="1200" dirty="0">
                <a:latin typeface="宋体" panose="02010600030101010101" pitchFamily="2" charset="-122"/>
                <a:ea typeface="宋体" panose="02010600030101010101" pitchFamily="2" charset="-122"/>
                <a:cs typeface="宋体" panose="02010600030101010101" pitchFamily="2" charset="-122"/>
              </a:rPr>
              <a:t>50%概率转弯</a:t>
            </a:r>
          </a:p>
          <a:p>
            <a:r>
              <a:rPr lang="zh-CN" altLang="en-US" sz="1200" dirty="0">
                <a:latin typeface="宋体" panose="02010600030101010101" pitchFamily="2" charset="-122"/>
                <a:ea typeface="宋体" panose="02010600030101010101" pitchFamily="2" charset="-122"/>
                <a:cs typeface="宋体" panose="02010600030101010101" pitchFamily="2" charset="-122"/>
              </a:rPr>
              <a:t>转弯角度均摊至下一个2-6米</a:t>
            </a:r>
            <a:endParaRPr lang="en-US" altLang="zh-CN" sz="1200" dirty="0">
              <a:latin typeface="宋体" panose="02010600030101010101" pitchFamily="2" charset="-122"/>
              <a:ea typeface="宋体" panose="02010600030101010101" pitchFamily="2" charset="-122"/>
              <a:cs typeface="宋体" panose="02010600030101010101" pitchFamily="2" charset="-122"/>
            </a:endParaRPr>
          </a:p>
          <a:p>
            <a:r>
              <a:rPr lang="zh-CN" altLang="en-US" sz="1200" dirty="0">
                <a:latin typeface="宋体" panose="02010600030101010101" pitchFamily="2" charset="-122"/>
                <a:ea typeface="宋体" panose="02010600030101010101" pitchFamily="2" charset="-122"/>
                <a:cs typeface="宋体" panose="02010600030101010101" pitchFamily="2" charset="-122"/>
              </a:rPr>
              <a:t>在虚拟中遇到障碍物会转弯继续走</a:t>
            </a:r>
          </a:p>
          <a:p>
            <a:r>
              <a:rPr lang="zh-CN" altLang="en-US" b="1" dirty="0">
                <a:latin typeface="宋体" panose="02010600030101010101" pitchFamily="2" charset="-122"/>
                <a:ea typeface="宋体" panose="02010600030101010101" pitchFamily="2" charset="-122"/>
                <a:cs typeface="宋体" panose="02010600030101010101" pitchFamily="2" charset="-122"/>
              </a:rPr>
              <a:t>测试基础</a:t>
            </a:r>
          </a:p>
          <a:p>
            <a:pPr algn="l">
              <a:buSzTx/>
              <a:buNone/>
            </a:pPr>
            <a:r>
              <a:rPr lang="zh-CN" altLang="en-US" sz="1200" dirty="0">
                <a:latin typeface="宋体" panose="02010600030101010101" pitchFamily="2" charset="-122"/>
                <a:ea typeface="宋体" panose="02010600030101010101" pitchFamily="2" charset="-122"/>
                <a:cs typeface="宋体" panose="02010600030101010101" pitchFamily="2" charset="-122"/>
              </a:rPr>
              <a:t>后续所有测试基于这100条路径</a:t>
            </a:r>
          </a:p>
          <a:p>
            <a:r>
              <a:rPr lang="zh-CN" altLang="en-US" b="1" dirty="0">
                <a:latin typeface="宋体" panose="02010600030101010101" pitchFamily="2" charset="-122"/>
                <a:ea typeface="宋体" panose="02010600030101010101" pitchFamily="2" charset="-122"/>
                <a:cs typeface="宋体" panose="02010600030101010101" pitchFamily="2" charset="-122"/>
              </a:rPr>
              <a:t>路径样本展示</a:t>
            </a:r>
          </a:p>
          <a:p>
            <a:r>
              <a:rPr lang="zh-CN" altLang="en-US" sz="1200" dirty="0">
                <a:latin typeface="宋体" panose="02010600030101010101" pitchFamily="2" charset="-122"/>
                <a:ea typeface="宋体" panose="02010600030101010101" pitchFamily="2" charset="-122"/>
                <a:cs typeface="宋体" panose="02010600030101010101" pitchFamily="2" charset="-122"/>
              </a:rPr>
              <a:t>颜色浅：起点</a:t>
            </a:r>
          </a:p>
          <a:p>
            <a:r>
              <a:rPr lang="zh-CN" altLang="en-US" sz="1200" dirty="0">
                <a:latin typeface="宋体" panose="02010600030101010101" pitchFamily="2" charset="-122"/>
                <a:ea typeface="宋体" panose="02010600030101010101" pitchFamily="2" charset="-122"/>
                <a:cs typeface="宋体" panose="02010600030101010101" pitchFamily="2" charset="-122"/>
              </a:rPr>
              <a:t>颜色深：终点</a:t>
            </a:r>
          </a:p>
        </p:txBody>
      </p:sp>
      <p:pic>
        <p:nvPicPr>
          <p:cNvPr id="9" name="图片 8"/>
          <p:cNvPicPr/>
          <p:nvPr>
            <p:custDataLst>
              <p:tags r:id="rId1"/>
            </p:custDataLst>
          </p:nvPr>
        </p:nvPicPr>
        <p:blipFill>
          <a:blip r:embed="rId5"/>
          <a:stretch>
            <a:fillRect/>
          </a:stretch>
        </p:blipFill>
        <p:spPr>
          <a:xfrm>
            <a:off x="777240" y="857885"/>
            <a:ext cx="1891665" cy="1929765"/>
          </a:xfrm>
          <a:prstGeom prst="rect">
            <a:avLst/>
          </a:prstGeom>
        </p:spPr>
      </p:pic>
      <p:pic>
        <p:nvPicPr>
          <p:cNvPr id="10" name="图片 9"/>
          <p:cNvPicPr/>
          <p:nvPr>
            <p:custDataLst>
              <p:tags r:id="rId2"/>
            </p:custDataLst>
          </p:nvPr>
        </p:nvPicPr>
        <p:blipFill>
          <a:blip r:embed="rId6"/>
          <a:stretch>
            <a:fillRect/>
          </a:stretch>
        </p:blipFill>
        <p:spPr>
          <a:xfrm>
            <a:off x="777240" y="2967355"/>
            <a:ext cx="1891665" cy="192595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GB">
                <a:latin typeface="黑体" panose="02010609060101010101" charset="-122"/>
                <a:ea typeface="黑体" panose="02010609060101010101" charset="-122"/>
                <a:sym typeface="+mn-ea"/>
              </a:rPr>
              <a:t>效果展示</a:t>
            </a:r>
            <a:br>
              <a:rPr lang="en-US" altLang="zh-CN">
                <a:latin typeface="黑体" panose="02010609060101010101" charset="-122"/>
                <a:ea typeface="黑体" panose="02010609060101010101" charset="-122"/>
                <a:sym typeface="+mn-ea"/>
              </a:rPr>
            </a:br>
            <a:r>
              <a:rPr lang="zh-CN" altLang="en-GB" sz="1800">
                <a:latin typeface="黑体" panose="02010609060101010101" charset="-122"/>
                <a:ea typeface="黑体" panose="02010609060101010101" charset="-122"/>
                <a:sym typeface="+mn-ea"/>
              </a:rPr>
              <a:t>结果简介</a:t>
            </a:r>
          </a:p>
        </p:txBody>
      </p:sp>
      <p:pic>
        <p:nvPicPr>
          <p:cNvPr id="4" name="图片 3" descr="image-20241220213212966"/>
          <p:cNvPicPr/>
          <p:nvPr/>
        </p:nvPicPr>
        <p:blipFill>
          <a:blip r:embed="rId3"/>
          <a:stretch>
            <a:fillRect/>
          </a:stretch>
        </p:blipFill>
        <p:spPr>
          <a:xfrm>
            <a:off x="517525" y="692150"/>
            <a:ext cx="2160000" cy="2160000"/>
          </a:xfrm>
          <a:prstGeom prst="rect">
            <a:avLst/>
          </a:prstGeom>
        </p:spPr>
      </p:pic>
      <p:pic>
        <p:nvPicPr>
          <p:cNvPr id="5" name="图片 4" descr="image-20241221175026296"/>
          <p:cNvPicPr>
            <a:picLocks noChangeAspect="1"/>
          </p:cNvPicPr>
          <p:nvPr/>
        </p:nvPicPr>
        <p:blipFill>
          <a:blip r:embed="rId4"/>
          <a:stretch>
            <a:fillRect/>
          </a:stretch>
        </p:blipFill>
        <p:spPr>
          <a:xfrm>
            <a:off x="494665" y="3932555"/>
            <a:ext cx="1113333" cy="1080000"/>
          </a:xfrm>
          <a:prstGeom prst="rect">
            <a:avLst/>
          </a:prstGeom>
        </p:spPr>
      </p:pic>
      <p:pic>
        <p:nvPicPr>
          <p:cNvPr id="6" name="图片 5" descr="image-20241220112636358"/>
          <p:cNvPicPr/>
          <p:nvPr/>
        </p:nvPicPr>
        <p:blipFill>
          <a:blip r:embed="rId5"/>
          <a:stretch>
            <a:fillRect/>
          </a:stretch>
        </p:blipFill>
        <p:spPr>
          <a:xfrm>
            <a:off x="517525" y="2829560"/>
            <a:ext cx="1080000" cy="1080000"/>
          </a:xfrm>
          <a:prstGeom prst="rect">
            <a:avLst/>
          </a:prstGeom>
        </p:spPr>
      </p:pic>
      <p:pic>
        <p:nvPicPr>
          <p:cNvPr id="7" name="图片 6" descr="image-20241220232304863"/>
          <p:cNvPicPr/>
          <p:nvPr/>
        </p:nvPicPr>
        <p:blipFill>
          <a:blip r:embed="rId6"/>
          <a:stretch>
            <a:fillRect/>
          </a:stretch>
        </p:blipFill>
        <p:spPr>
          <a:xfrm>
            <a:off x="1607820" y="2852420"/>
            <a:ext cx="1080000" cy="2160270"/>
          </a:xfrm>
          <a:prstGeom prst="rect">
            <a:avLst/>
          </a:prstGeom>
        </p:spPr>
      </p:pic>
      <p:sp>
        <p:nvSpPr>
          <p:cNvPr id="8" name="文本框 7"/>
          <p:cNvSpPr txBox="1"/>
          <p:nvPr/>
        </p:nvSpPr>
        <p:spPr>
          <a:xfrm>
            <a:off x="3566160" y="1553845"/>
            <a:ext cx="4486275" cy="737235"/>
          </a:xfrm>
          <a:prstGeom prst="rect">
            <a:avLst/>
          </a:prstGeom>
          <a:noFill/>
        </p:spPr>
        <p:txBody>
          <a:bodyPr wrap="square" rtlCol="0">
            <a:spAutoFit/>
          </a:bodyPr>
          <a:lstStyle/>
          <a:p>
            <a:r>
              <a:rPr lang="zh-CN" altLang="en-US">
                <a:latin typeface="+mj-ea"/>
                <a:ea typeface="+mj-ea"/>
                <a:cs typeface="+mj-ea"/>
              </a:rPr>
              <a:t>我们一共测试了</a:t>
            </a:r>
            <a:r>
              <a:rPr lang="en-US" altLang="zh-CN">
                <a:solidFill>
                  <a:srgbClr val="FF0000"/>
                </a:solidFill>
                <a:latin typeface="+mj-ea"/>
                <a:ea typeface="+mj-ea"/>
                <a:cs typeface="+mj-ea"/>
              </a:rPr>
              <a:t>9</a:t>
            </a:r>
            <a:r>
              <a:rPr lang="zh-CN" altLang="en-US">
                <a:latin typeface="+mj-ea"/>
                <a:ea typeface="+mj-ea"/>
                <a:cs typeface="+mj-ea"/>
              </a:rPr>
              <a:t>个场景</a:t>
            </a:r>
          </a:p>
          <a:p>
            <a:r>
              <a:rPr lang="zh-CN" altLang="en-US">
                <a:latin typeface="+mj-ea"/>
                <a:ea typeface="+mj-ea"/>
                <a:cs typeface="+mj-ea"/>
              </a:rPr>
              <a:t>针对每个场景重复了</a:t>
            </a:r>
            <a:r>
              <a:rPr lang="en-US" altLang="zh-CN">
                <a:solidFill>
                  <a:srgbClr val="FF0000"/>
                </a:solidFill>
                <a:latin typeface="+mj-ea"/>
                <a:ea typeface="+mj-ea"/>
                <a:cs typeface="+mj-ea"/>
              </a:rPr>
              <a:t>100</a:t>
            </a:r>
            <a:r>
              <a:rPr lang="zh-CN" altLang="en-US">
                <a:latin typeface="+mj-ea"/>
                <a:ea typeface="+mj-ea"/>
                <a:cs typeface="+mj-ea"/>
              </a:rPr>
              <a:t>次</a:t>
            </a:r>
          </a:p>
          <a:p>
            <a:r>
              <a:rPr lang="zh-CN" altLang="en-US">
                <a:latin typeface="+mj-ea"/>
                <a:ea typeface="+mj-ea"/>
                <a:cs typeface="+mj-ea"/>
              </a:rPr>
              <a:t>最后针对每个场景绘制了如下的碰撞次数图用于分析</a:t>
            </a:r>
          </a:p>
        </p:txBody>
      </p:sp>
      <p:pic>
        <p:nvPicPr>
          <p:cNvPr id="11" name="图片 10" descr="image-20241221105813353"/>
          <p:cNvPicPr>
            <a:picLocks noChangeAspect="1"/>
          </p:cNvPicPr>
          <p:nvPr/>
        </p:nvPicPr>
        <p:blipFill>
          <a:blip r:embed="rId7"/>
          <a:stretch>
            <a:fillRect/>
          </a:stretch>
        </p:blipFill>
        <p:spPr>
          <a:xfrm>
            <a:off x="3660775" y="2348230"/>
            <a:ext cx="4180205" cy="276034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GB" dirty="0">
                <a:latin typeface="黑体" panose="02010609060101010101" charset="-122"/>
                <a:ea typeface="黑体" panose="02010609060101010101" charset="-122"/>
                <a:sym typeface="+mn-ea"/>
              </a:rPr>
              <a:t>效果展示</a:t>
            </a:r>
            <a:br>
              <a:rPr lang="en-US" altLang="zh-CN" dirty="0">
                <a:latin typeface="黑体" panose="02010609060101010101" charset="-122"/>
                <a:ea typeface="黑体" panose="02010609060101010101" charset="-122"/>
                <a:sym typeface="+mn-ea"/>
              </a:rPr>
            </a:br>
            <a:r>
              <a:rPr lang="zh-CN" altLang="en-GB" sz="1800" dirty="0">
                <a:latin typeface="黑体" panose="02010609060101010101" charset="-122"/>
                <a:ea typeface="黑体" panose="02010609060101010101" charset="-122"/>
                <a:sym typeface="+mn-ea"/>
              </a:rPr>
              <a:t>结果简介</a:t>
            </a:r>
          </a:p>
        </p:txBody>
      </p:sp>
      <p:pic>
        <p:nvPicPr>
          <p:cNvPr id="4" name="图片 3" descr="image-20241220213212966"/>
          <p:cNvPicPr/>
          <p:nvPr/>
        </p:nvPicPr>
        <p:blipFill>
          <a:blip r:embed="rId3"/>
          <a:stretch>
            <a:fillRect/>
          </a:stretch>
        </p:blipFill>
        <p:spPr>
          <a:xfrm>
            <a:off x="517525" y="692150"/>
            <a:ext cx="2160000" cy="2160000"/>
          </a:xfrm>
          <a:prstGeom prst="rect">
            <a:avLst/>
          </a:prstGeom>
        </p:spPr>
      </p:pic>
      <p:pic>
        <p:nvPicPr>
          <p:cNvPr id="5" name="图片 4" descr="image-20241221175026296"/>
          <p:cNvPicPr>
            <a:picLocks noChangeAspect="1"/>
          </p:cNvPicPr>
          <p:nvPr/>
        </p:nvPicPr>
        <p:blipFill>
          <a:blip r:embed="rId4"/>
          <a:stretch>
            <a:fillRect/>
          </a:stretch>
        </p:blipFill>
        <p:spPr>
          <a:xfrm>
            <a:off x="494665" y="3932555"/>
            <a:ext cx="1113333" cy="1080000"/>
          </a:xfrm>
          <a:prstGeom prst="rect">
            <a:avLst/>
          </a:prstGeom>
        </p:spPr>
      </p:pic>
      <p:pic>
        <p:nvPicPr>
          <p:cNvPr id="6" name="图片 5" descr="image-20241220112636358"/>
          <p:cNvPicPr/>
          <p:nvPr/>
        </p:nvPicPr>
        <p:blipFill>
          <a:blip r:embed="rId5"/>
          <a:stretch>
            <a:fillRect/>
          </a:stretch>
        </p:blipFill>
        <p:spPr>
          <a:xfrm>
            <a:off x="517525" y="2829560"/>
            <a:ext cx="1080000" cy="1080000"/>
          </a:xfrm>
          <a:prstGeom prst="rect">
            <a:avLst/>
          </a:prstGeom>
        </p:spPr>
      </p:pic>
      <p:pic>
        <p:nvPicPr>
          <p:cNvPr id="7" name="图片 6" descr="image-20241220232304863"/>
          <p:cNvPicPr/>
          <p:nvPr/>
        </p:nvPicPr>
        <p:blipFill>
          <a:blip r:embed="rId6"/>
          <a:stretch>
            <a:fillRect/>
          </a:stretch>
        </p:blipFill>
        <p:spPr>
          <a:xfrm>
            <a:off x="1607820" y="2852420"/>
            <a:ext cx="1080000" cy="2160270"/>
          </a:xfrm>
          <a:prstGeom prst="rect">
            <a:avLst/>
          </a:prstGeom>
        </p:spPr>
      </p:pic>
      <p:sp>
        <p:nvSpPr>
          <p:cNvPr id="2" name="文本框 1"/>
          <p:cNvSpPr txBox="1"/>
          <p:nvPr/>
        </p:nvSpPr>
        <p:spPr>
          <a:xfrm>
            <a:off x="3147695" y="1248410"/>
            <a:ext cx="5379085" cy="3593011"/>
          </a:xfrm>
          <a:prstGeom prst="rect">
            <a:avLst/>
          </a:prstGeom>
          <a:noFill/>
        </p:spPr>
        <p:txBody>
          <a:bodyPr wrap="square" rtlCol="0" anchor="t">
            <a:noAutofit/>
          </a:bodyPr>
          <a:lstStyle/>
          <a:p>
            <a:r>
              <a:rPr lang="zh-CN" altLang="en-US" b="1" dirty="0">
                <a:latin typeface="宋体" panose="02010600030101010101" pitchFamily="2" charset="-122"/>
                <a:ea typeface="宋体" panose="02010600030101010101" pitchFamily="2" charset="-122"/>
                <a:cs typeface="宋体" panose="02010600030101010101" pitchFamily="2" charset="-122"/>
              </a:rPr>
              <a:t>不同算法表现</a:t>
            </a:r>
          </a:p>
          <a:p>
            <a:endParaRPr lang="zh-CN" altLang="en-US" b="1" dirty="0">
              <a:latin typeface="宋体" panose="02010600030101010101" pitchFamily="2" charset="-122"/>
              <a:ea typeface="宋体" panose="02010600030101010101" pitchFamily="2" charset="-122"/>
              <a:cs typeface="宋体" panose="02010600030101010101" pitchFamily="2" charset="-122"/>
            </a:endParaRPr>
          </a:p>
          <a:p>
            <a:r>
              <a:rPr lang="zh-CN" altLang="en-US" sz="1200" b="1" dirty="0">
                <a:latin typeface="宋体" panose="02010600030101010101" pitchFamily="2" charset="-122"/>
                <a:ea typeface="宋体" panose="02010600030101010101" pitchFamily="2" charset="-122"/>
                <a:cs typeface="宋体" panose="02010600030101010101" pitchFamily="2" charset="-122"/>
              </a:rPr>
              <a:t>ARC（基于启发式规则）：</a:t>
            </a:r>
          </a:p>
          <a:p>
            <a:r>
              <a:rPr lang="zh-CN" altLang="en-US" sz="1000" dirty="0">
                <a:latin typeface="宋体" panose="02010600030101010101" pitchFamily="2" charset="-122"/>
                <a:ea typeface="宋体" panose="02010600030101010101" pitchFamily="2" charset="-122"/>
                <a:cs typeface="宋体" panose="02010600030101010101" pitchFamily="2" charset="-122"/>
              </a:rPr>
              <a:t>优势：在复杂场景（如障碍物密集、狭小空间）效果最佳，能有效减少碰撞。</a:t>
            </a:r>
          </a:p>
          <a:p>
            <a:r>
              <a:rPr lang="zh-CN" altLang="en-US" sz="1000" dirty="0">
                <a:latin typeface="宋体" panose="02010600030101010101" pitchFamily="2" charset="-122"/>
                <a:ea typeface="宋体" panose="02010600030101010101" pitchFamily="2" charset="-122"/>
                <a:cs typeface="宋体" panose="02010600030101010101" pitchFamily="2" charset="-122"/>
              </a:rPr>
              <a:t>劣势：计算开销较大，耗时远超其他算法。</a:t>
            </a:r>
          </a:p>
          <a:p>
            <a:endParaRPr lang="zh-CN" altLang="en-US" sz="1000" dirty="0">
              <a:latin typeface="宋体" panose="02010600030101010101" pitchFamily="2" charset="-122"/>
              <a:ea typeface="宋体" panose="02010600030101010101" pitchFamily="2" charset="-122"/>
              <a:cs typeface="宋体" panose="02010600030101010101" pitchFamily="2" charset="-122"/>
            </a:endParaRPr>
          </a:p>
          <a:p>
            <a:r>
              <a:rPr lang="zh-CN" altLang="en-US" sz="1200" b="1" dirty="0">
                <a:latin typeface="宋体" panose="02010600030101010101" pitchFamily="2" charset="-122"/>
                <a:ea typeface="宋体" panose="02010600030101010101" pitchFamily="2" charset="-122"/>
                <a:cs typeface="宋体" panose="02010600030101010101" pitchFamily="2" charset="-122"/>
              </a:rPr>
              <a:t>APF（吸引力/排斥力引导）：</a:t>
            </a:r>
            <a:endParaRPr lang="zh-CN" altLang="en-US" sz="1000" dirty="0">
              <a:latin typeface="宋体" panose="02010600030101010101" pitchFamily="2" charset="-122"/>
              <a:ea typeface="宋体" panose="02010600030101010101" pitchFamily="2" charset="-122"/>
              <a:cs typeface="宋体" panose="02010600030101010101" pitchFamily="2" charset="-122"/>
            </a:endParaRPr>
          </a:p>
          <a:p>
            <a:r>
              <a:rPr lang="zh-CN" altLang="en-US" sz="1000" dirty="0">
                <a:latin typeface="宋体" panose="02010600030101010101" pitchFamily="2" charset="-122"/>
                <a:ea typeface="宋体" panose="02010600030101010101" pitchFamily="2" charset="-122"/>
                <a:cs typeface="宋体" panose="02010600030101010101" pitchFamily="2" charset="-122"/>
              </a:rPr>
              <a:t>优势：对障碍物有一定感知能力，运行速度快。</a:t>
            </a:r>
          </a:p>
          <a:p>
            <a:r>
              <a:rPr lang="zh-CN" altLang="en-US" sz="1000" dirty="0">
                <a:latin typeface="宋体" panose="02010600030101010101" pitchFamily="2" charset="-122"/>
                <a:ea typeface="宋体" panose="02010600030101010101" pitchFamily="2" charset="-122"/>
                <a:cs typeface="宋体" panose="02010600030101010101" pitchFamily="2" charset="-122"/>
              </a:rPr>
              <a:t>劣势：效果略逊于ARC，尤其在障碍物较复杂的场景中。</a:t>
            </a:r>
          </a:p>
          <a:p>
            <a:endParaRPr lang="zh-CN" altLang="en-US" sz="1000" dirty="0">
              <a:latin typeface="宋体" panose="02010600030101010101" pitchFamily="2" charset="-122"/>
              <a:ea typeface="宋体" panose="02010600030101010101" pitchFamily="2" charset="-122"/>
              <a:cs typeface="宋体" panose="02010600030101010101" pitchFamily="2" charset="-122"/>
            </a:endParaRPr>
          </a:p>
          <a:p>
            <a:pPr algn="l">
              <a:buSzTx/>
            </a:pPr>
            <a:r>
              <a:rPr lang="zh-CN" altLang="en-US" sz="1200" b="1" dirty="0">
                <a:latin typeface="宋体" panose="02010600030101010101" pitchFamily="2" charset="-122"/>
                <a:ea typeface="宋体" panose="02010600030101010101" pitchFamily="2" charset="-122"/>
                <a:cs typeface="宋体" panose="02010600030101010101" pitchFamily="2" charset="-122"/>
              </a:rPr>
              <a:t>SRL（强化学习）：</a:t>
            </a:r>
          </a:p>
          <a:p>
            <a:r>
              <a:rPr lang="zh-CN" altLang="en-US" sz="1000" dirty="0">
                <a:latin typeface="宋体" panose="02010600030101010101" pitchFamily="2" charset="-122"/>
                <a:ea typeface="宋体" panose="02010600030101010101" pitchFamily="2" charset="-122"/>
                <a:cs typeface="宋体" panose="02010600030101010101" pitchFamily="2" charset="-122"/>
              </a:rPr>
              <a:t>优势：在训练场景中效果显著，可自适应环境变化。</a:t>
            </a:r>
          </a:p>
          <a:p>
            <a:r>
              <a:rPr lang="zh-CN" altLang="en-US" sz="1000" dirty="0">
                <a:latin typeface="宋体" panose="02010600030101010101" pitchFamily="2" charset="-122"/>
                <a:ea typeface="宋体" panose="02010600030101010101" pitchFamily="2" charset="-122"/>
                <a:cs typeface="宋体" panose="02010600030101010101" pitchFamily="2" charset="-122"/>
              </a:rPr>
              <a:t>劣势：需针对每个场景重新训练，训练时间较长（25小时/场景）。</a:t>
            </a:r>
          </a:p>
          <a:p>
            <a:endParaRPr lang="zh-CN" altLang="en-US" sz="1000" dirty="0">
              <a:latin typeface="宋体" panose="02010600030101010101" pitchFamily="2" charset="-122"/>
              <a:ea typeface="宋体" panose="02010600030101010101" pitchFamily="2" charset="-122"/>
              <a:cs typeface="宋体" panose="02010600030101010101" pitchFamily="2" charset="-122"/>
            </a:endParaRPr>
          </a:p>
          <a:p>
            <a:pPr algn="l">
              <a:buSzTx/>
            </a:pPr>
            <a:r>
              <a:rPr lang="zh-CN" altLang="en-US" sz="1200" b="1" dirty="0">
                <a:latin typeface="宋体" panose="02010600030101010101" pitchFamily="2" charset="-122"/>
                <a:ea typeface="宋体" panose="02010600030101010101" pitchFamily="2" charset="-122"/>
                <a:cs typeface="宋体" panose="02010600030101010101" pitchFamily="2" charset="-122"/>
              </a:rPr>
              <a:t>S2C/S2O/S2MT（几何引导）：</a:t>
            </a:r>
          </a:p>
          <a:p>
            <a:r>
              <a:rPr lang="zh-CN" altLang="en-US" sz="1000" dirty="0">
                <a:latin typeface="宋体" panose="02010600030101010101" pitchFamily="2" charset="-122"/>
                <a:ea typeface="宋体" panose="02010600030101010101" pitchFamily="2" charset="-122"/>
                <a:cs typeface="宋体" panose="02010600030101010101" pitchFamily="2" charset="-122"/>
              </a:rPr>
              <a:t>优势：适用于无障碍物、空间宽敞的环境，耗时较少。</a:t>
            </a:r>
          </a:p>
          <a:p>
            <a:r>
              <a:rPr lang="zh-CN" altLang="en-US" sz="1000" dirty="0">
                <a:latin typeface="宋体" panose="02010600030101010101" pitchFamily="2" charset="-122"/>
                <a:ea typeface="宋体" panose="02010600030101010101" pitchFamily="2" charset="-122"/>
                <a:cs typeface="宋体" panose="02010600030101010101" pitchFamily="2" charset="-122"/>
              </a:rPr>
              <a:t>劣势：缺乏障碍物感知能力，狭小空间效果差。</a:t>
            </a:r>
            <a:endParaRPr lang="zh-CN" altLang="en-US"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b5d363b1-1a6c-473e-8487-375a0acd7f81"/>
  <p:tag name="COMMONDATA" val="eyJoZGlkIjoiNWZkZTFjNGM2YzhmZTk1YzJiYzlmMjM3MGJlNmI1ZWE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Systems Engineering Business Plan by Slidesgo">
  <a:themeElements>
    <a:clrScheme name="Simple Light">
      <a:dk1>
        <a:srgbClr val="383838"/>
      </a:dk1>
      <a:lt1>
        <a:srgbClr val="EAEAEA"/>
      </a:lt1>
      <a:dk2>
        <a:srgbClr val="BABABA"/>
      </a:dk2>
      <a:lt2>
        <a:srgbClr val="FFFFFF"/>
      </a:lt2>
      <a:accent1>
        <a:srgbClr val="595959"/>
      </a:accent1>
      <a:accent2>
        <a:srgbClr val="FFFFFF"/>
      </a:accent2>
      <a:accent3>
        <a:srgbClr val="FFFFFF"/>
      </a:accent3>
      <a:accent4>
        <a:srgbClr val="FFFFFF"/>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477</TotalTime>
  <Words>1069</Words>
  <Application>Microsoft Office PowerPoint</Application>
  <PresentationFormat>全屏显示(16:9)</PresentationFormat>
  <Paragraphs>104</Paragraphs>
  <Slides>13</Slides>
  <Notes>11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13</vt:i4>
      </vt:variant>
    </vt:vector>
  </HeadingPairs>
  <TitlesOfParts>
    <vt:vector size="25" baseType="lpstr">
      <vt:lpstr>Raleway</vt:lpstr>
      <vt:lpstr>黑体</vt:lpstr>
      <vt:lpstr>宋体</vt:lpstr>
      <vt:lpstr>Figtree Light</vt:lpstr>
      <vt:lpstr>Figtree</vt:lpstr>
      <vt:lpstr>Consolas</vt:lpstr>
      <vt:lpstr>Schibsted Grotesk</vt:lpstr>
      <vt:lpstr>Arial</vt:lpstr>
      <vt:lpstr>Schibsted Grotesk SemiBold</vt:lpstr>
      <vt:lpstr>Wingdings</vt:lpstr>
      <vt:lpstr>Anaheim</vt:lpstr>
      <vt:lpstr>Systems Engineering Business Plan by Slidesgo</vt:lpstr>
      <vt:lpstr> 虚拟现实课题展示</vt:lpstr>
      <vt:lpstr>目录</vt:lpstr>
      <vt:lpstr>算法介绍 S2C与S2O算法效果展示</vt:lpstr>
      <vt:lpstr>算法介绍  S2MT与APF算法效果展示</vt:lpstr>
      <vt:lpstr>算法介绍 ARC与强化学习算法效果展示</vt:lpstr>
      <vt:lpstr>算法介绍 ARC-enhancement </vt:lpstr>
      <vt:lpstr>效果展示 批量测试设置介绍</vt:lpstr>
      <vt:lpstr>效果展示 结果简介</vt:lpstr>
      <vt:lpstr>效果展示 结果简介</vt:lpstr>
      <vt:lpstr>效果展示 自适应控制器选择</vt:lpstr>
      <vt:lpstr>自由探索 对于reset方案的探索</vt:lpstr>
      <vt:lpstr>自由探索 对于reset方案的探索</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基于惯性传感的 多功能智能指环技术</dc:title>
  <dc:creator>yuxinyu</dc:creator>
  <cp:lastModifiedBy>新雨 于</cp:lastModifiedBy>
  <cp:revision>16</cp:revision>
  <dcterms:created xsi:type="dcterms:W3CDTF">2024-10-25T10:13:00Z</dcterms:created>
  <dcterms:modified xsi:type="dcterms:W3CDTF">2024-12-22T14:49:45Z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10B61B75626F4A0DAA410EF8C4740A6A_12</vt:lpwstr>
  </property>
  <property fmtid="{D5CDD505-2E9C-101B-9397-08002B2CF9AE}" pid="3" name="KSOProductBuildVer">
    <vt:lpwstr>2052-11.1.0.14309</vt:lpwstr>
  </property>
</Properties>
</file>